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77" r:id="rId3"/>
    <p:sldId id="265" r:id="rId4"/>
    <p:sldId id="268" r:id="rId5"/>
    <p:sldId id="269" r:id="rId6"/>
    <p:sldId id="274" r:id="rId7"/>
    <p:sldId id="271" r:id="rId8"/>
    <p:sldId id="266" r:id="rId9"/>
    <p:sldId id="275" r:id="rId10"/>
    <p:sldId id="272" r:id="rId11"/>
    <p:sldId id="270" r:id="rId12"/>
    <p:sldId id="267" r:id="rId13"/>
    <p:sldId id="262" r:id="rId14"/>
    <p:sldId id="263" r:id="rId15"/>
    <p:sldId id="278" r:id="rId16"/>
    <p:sldId id="279" r:id="rId17"/>
    <p:sldId id="281" r:id="rId18"/>
    <p:sldId id="282" r:id="rId19"/>
    <p:sldId id="280" r:id="rId20"/>
    <p:sldId id="259" r:id="rId21"/>
    <p:sldId id="261" r:id="rId22"/>
    <p:sldId id="258" r:id="rId23"/>
    <p:sldId id="264" r:id="rId24"/>
    <p:sldId id="257" r:id="rId25"/>
  </p:sldIdLst>
  <p:sldSz cx="12192000" cy="6858000"/>
  <p:notesSz cx="6858000" cy="9144000"/>
  <p:embeddedFontLst>
    <p:embeddedFont>
      <p:font typeface="KoPubWorld돋움체 Medium" panose="00000600000000000000" pitchFamily="2" charset="-127"/>
      <p:regular r:id="rId27"/>
    </p:embeddedFont>
    <p:embeddedFont>
      <p:font typeface="KoPubWorld돋움체_Pro Bold" panose="00000800000000000000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1979A49-1B50-403F-905B-93B985DEB6C3}">
          <p14:sldIdLst>
            <p14:sldId id="256"/>
            <p14:sldId id="277"/>
            <p14:sldId id="265"/>
            <p14:sldId id="268"/>
            <p14:sldId id="269"/>
            <p14:sldId id="274"/>
            <p14:sldId id="271"/>
            <p14:sldId id="266"/>
            <p14:sldId id="275"/>
            <p14:sldId id="272"/>
            <p14:sldId id="270"/>
            <p14:sldId id="267"/>
            <p14:sldId id="262"/>
            <p14:sldId id="263"/>
            <p14:sldId id="278"/>
            <p14:sldId id="279"/>
            <p14:sldId id="281"/>
            <p14:sldId id="282"/>
          </p14:sldIdLst>
        </p14:section>
        <p14:section name="추가 정리" id="{6134BA50-BF29-4593-BAFF-91B595350037}">
          <p14:sldIdLst>
            <p14:sldId id="280"/>
            <p14:sldId id="259"/>
            <p14:sldId id="261"/>
            <p14:sldId id="258"/>
            <p14:sldId id="264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ACC1E-653D-4633-8744-D161A20E98F3}" v="533" dt="2022-10-28T15:00:16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재환" userId="c641b63f83df4c40" providerId="LiveId" clId="{DF1ACC1E-653D-4633-8744-D161A20E98F3}"/>
    <pc:docChg chg="undo custSel addSld delSld modSld sldOrd modMainMaster addSection delSection modSection">
      <pc:chgData name="김 재환" userId="c641b63f83df4c40" providerId="LiveId" clId="{DF1ACC1E-653D-4633-8744-D161A20E98F3}" dt="2022-10-28T15:00:18.852" v="7163" actId="20577"/>
      <pc:docMkLst>
        <pc:docMk/>
      </pc:docMkLst>
      <pc:sldChg chg="modSp mod setBg">
        <pc:chgData name="김 재환" userId="c641b63f83df4c40" providerId="LiveId" clId="{DF1ACC1E-653D-4633-8744-D161A20E98F3}" dt="2022-10-28T14:20:01.629" v="4254" actId="403"/>
        <pc:sldMkLst>
          <pc:docMk/>
          <pc:sldMk cId="1914340524" sldId="256"/>
        </pc:sldMkLst>
        <pc:spChg chg="mod">
          <ac:chgData name="김 재환" userId="c641b63f83df4c40" providerId="LiveId" clId="{DF1ACC1E-653D-4633-8744-D161A20E98F3}" dt="2022-10-28T14:20:01.629" v="4254" actId="403"/>
          <ac:spMkLst>
            <pc:docMk/>
            <pc:sldMk cId="1914340524" sldId="256"/>
            <ac:spMk id="2" creationId="{259B889D-D04D-D0F2-2274-FD0782F80D68}"/>
          </ac:spMkLst>
        </pc:spChg>
        <pc:spChg chg="mod">
          <ac:chgData name="김 재환" userId="c641b63f83df4c40" providerId="LiveId" clId="{DF1ACC1E-653D-4633-8744-D161A20E98F3}" dt="2022-10-28T14:00:30.487" v="2860"/>
          <ac:spMkLst>
            <pc:docMk/>
            <pc:sldMk cId="1914340524" sldId="256"/>
            <ac:spMk id="3" creationId="{49CF8E2F-869E-44E9-E0C0-176AA5E16731}"/>
          </ac:spMkLst>
        </pc:spChg>
      </pc:sldChg>
      <pc:sldChg chg="add">
        <pc:chgData name="김 재환" userId="c641b63f83df4c40" providerId="LiveId" clId="{DF1ACC1E-653D-4633-8744-D161A20E98F3}" dt="2022-10-28T13:44:10.728" v="1900"/>
        <pc:sldMkLst>
          <pc:docMk/>
          <pc:sldMk cId="1469530062" sldId="258"/>
        </pc:sldMkLst>
      </pc:sldChg>
      <pc:sldChg chg="addSp modSp del mod">
        <pc:chgData name="김 재환" userId="c641b63f83df4c40" providerId="LiveId" clId="{DF1ACC1E-653D-4633-8744-D161A20E98F3}" dt="2022-10-28T13:44:07.250" v="1899" actId="2696"/>
        <pc:sldMkLst>
          <pc:docMk/>
          <pc:sldMk cId="4232328238" sldId="258"/>
        </pc:sldMkLst>
        <pc:spChg chg="mod">
          <ac:chgData name="김 재환" userId="c641b63f83df4c40" providerId="LiveId" clId="{DF1ACC1E-653D-4633-8744-D161A20E98F3}" dt="2022-10-28T13:03:33.638" v="408" actId="404"/>
          <ac:spMkLst>
            <pc:docMk/>
            <pc:sldMk cId="4232328238" sldId="258"/>
            <ac:spMk id="2" creationId="{DA4E7CF7-361D-A390-DC9B-0CDC7D379D02}"/>
          </ac:spMkLst>
        </pc:spChg>
        <pc:spChg chg="add mod">
          <ac:chgData name="김 재환" userId="c641b63f83df4c40" providerId="LiveId" clId="{DF1ACC1E-653D-4633-8744-D161A20E98F3}" dt="2022-10-28T13:11:13.164" v="849" actId="6549"/>
          <ac:spMkLst>
            <pc:docMk/>
            <pc:sldMk cId="4232328238" sldId="258"/>
            <ac:spMk id="3" creationId="{65A4E044-47A7-D4E0-2F8F-36F10583EAAC}"/>
          </ac:spMkLst>
        </pc:spChg>
        <pc:spChg chg="add mod">
          <ac:chgData name="김 재환" userId="c641b63f83df4c40" providerId="LiveId" clId="{DF1ACC1E-653D-4633-8744-D161A20E98F3}" dt="2022-10-28T13:04:24.655" v="495" actId="20577"/>
          <ac:spMkLst>
            <pc:docMk/>
            <pc:sldMk cId="4232328238" sldId="258"/>
            <ac:spMk id="4" creationId="{4DE06C71-5F14-12C7-ACDD-5CF17BA649EF}"/>
          </ac:spMkLst>
        </pc:spChg>
        <pc:spChg chg="add mod">
          <ac:chgData name="김 재환" userId="c641b63f83df4c40" providerId="LiveId" clId="{DF1ACC1E-653D-4633-8744-D161A20E98F3}" dt="2022-10-28T13:07:32.341" v="530" actId="1076"/>
          <ac:spMkLst>
            <pc:docMk/>
            <pc:sldMk cId="4232328238" sldId="258"/>
            <ac:spMk id="5" creationId="{91888D3A-06AD-9A90-7D81-A8AF2AD00606}"/>
          </ac:spMkLst>
        </pc:spChg>
      </pc:sldChg>
      <pc:sldChg chg="addSp modSp mod ord">
        <pc:chgData name="김 재환" userId="c641b63f83df4c40" providerId="LiveId" clId="{DF1ACC1E-653D-4633-8744-D161A20E98F3}" dt="2022-10-28T14:00:30.487" v="2860"/>
        <pc:sldMkLst>
          <pc:docMk/>
          <pc:sldMk cId="1319163905" sldId="259"/>
        </pc:sldMkLst>
        <pc:spChg chg="mod">
          <ac:chgData name="김 재환" userId="c641b63f83df4c40" providerId="LiveId" clId="{DF1ACC1E-653D-4633-8744-D161A20E98F3}" dt="2022-10-28T14:00:30.487" v="2860"/>
          <ac:spMkLst>
            <pc:docMk/>
            <pc:sldMk cId="1319163905" sldId="259"/>
            <ac:spMk id="2" creationId="{C5AC83B8-8C4A-632E-250B-5F2D1F77B428}"/>
          </ac:spMkLst>
        </pc:spChg>
        <pc:spChg chg="mod">
          <ac:chgData name="김 재환" userId="c641b63f83df4c40" providerId="LiveId" clId="{DF1ACC1E-653D-4633-8744-D161A20E98F3}" dt="2022-10-28T13:20:15.803" v="1371" actId="1076"/>
          <ac:spMkLst>
            <pc:docMk/>
            <pc:sldMk cId="1319163905" sldId="259"/>
            <ac:spMk id="3" creationId="{778E95AD-544B-C6C8-791E-3672A11C2925}"/>
          </ac:spMkLst>
        </pc:spChg>
        <pc:graphicFrameChg chg="add mod modGraphic">
          <ac:chgData name="김 재환" userId="c641b63f83df4c40" providerId="LiveId" clId="{DF1ACC1E-653D-4633-8744-D161A20E98F3}" dt="2022-10-28T13:20:13.524" v="1369" actId="242"/>
          <ac:graphicFrameMkLst>
            <pc:docMk/>
            <pc:sldMk cId="1319163905" sldId="259"/>
            <ac:graphicFrameMk id="4" creationId="{254350B1-3CCD-86F9-8CA4-454B27AF87F6}"/>
          </ac:graphicFrameMkLst>
        </pc:graphicFrameChg>
      </pc:sldChg>
      <pc:sldChg chg="modSp mod ord">
        <pc:chgData name="김 재환" userId="c641b63f83df4c40" providerId="LiveId" clId="{DF1ACC1E-653D-4633-8744-D161A20E98F3}" dt="2022-10-28T14:00:30.487" v="2860"/>
        <pc:sldMkLst>
          <pc:docMk/>
          <pc:sldMk cId="3791592867" sldId="261"/>
        </pc:sldMkLst>
        <pc:spChg chg="mod">
          <ac:chgData name="김 재환" userId="c641b63f83df4c40" providerId="LiveId" clId="{DF1ACC1E-653D-4633-8744-D161A20E98F3}" dt="2022-10-28T14:00:30.487" v="2860"/>
          <ac:spMkLst>
            <pc:docMk/>
            <pc:sldMk cId="3791592867" sldId="261"/>
            <ac:spMk id="2" creationId="{9ECC31E3-A749-8535-4B83-139C6F420E97}"/>
          </ac:spMkLst>
        </pc:spChg>
        <pc:spChg chg="mod">
          <ac:chgData name="김 재환" userId="c641b63f83df4c40" providerId="LiveId" clId="{DF1ACC1E-653D-4633-8744-D161A20E98F3}" dt="2022-10-28T14:00:30.487" v="2860"/>
          <ac:spMkLst>
            <pc:docMk/>
            <pc:sldMk cId="3791592867" sldId="261"/>
            <ac:spMk id="3" creationId="{7266C67B-2BCA-AA3A-ED31-4DE60E104C7C}"/>
          </ac:spMkLst>
        </pc:spChg>
      </pc:sldChg>
      <pc:sldChg chg="modSp mod">
        <pc:chgData name="김 재환" userId="c641b63f83df4c40" providerId="LiveId" clId="{DF1ACC1E-653D-4633-8744-D161A20E98F3}" dt="2022-10-28T14:21:52.908" v="4568"/>
        <pc:sldMkLst>
          <pc:docMk/>
          <pc:sldMk cId="3864773657" sldId="262"/>
        </pc:sldMkLst>
        <pc:spChg chg="mod">
          <ac:chgData name="김 재환" userId="c641b63f83df4c40" providerId="LiveId" clId="{DF1ACC1E-653D-4633-8744-D161A20E98F3}" dt="2022-10-28T14:21:52.908" v="4568"/>
          <ac:spMkLst>
            <pc:docMk/>
            <pc:sldMk cId="3864773657" sldId="262"/>
            <ac:spMk id="2" creationId="{CBEB6D42-A9DA-A6B9-708A-2011DDD0922E}"/>
          </ac:spMkLst>
        </pc:spChg>
        <pc:spChg chg="mod">
          <ac:chgData name="김 재환" userId="c641b63f83df4c40" providerId="LiveId" clId="{DF1ACC1E-653D-4633-8744-D161A20E98F3}" dt="2022-10-28T14:21:39.396" v="4558" actId="20577"/>
          <ac:spMkLst>
            <pc:docMk/>
            <pc:sldMk cId="3864773657" sldId="262"/>
            <ac:spMk id="3" creationId="{FF0DF383-02B5-B626-3982-8FD036D78DFB}"/>
          </ac:spMkLst>
        </pc:spChg>
      </pc:sldChg>
      <pc:sldChg chg="addSp delSp modSp mod">
        <pc:chgData name="김 재환" userId="c641b63f83df4c40" providerId="LiveId" clId="{DF1ACC1E-653D-4633-8744-D161A20E98F3}" dt="2022-10-28T14:42:12.166" v="5350" actId="14100"/>
        <pc:sldMkLst>
          <pc:docMk/>
          <pc:sldMk cId="3130652562" sldId="263"/>
        </pc:sldMkLst>
        <pc:spChg chg="mod">
          <ac:chgData name="김 재환" userId="c641b63f83df4c40" providerId="LiveId" clId="{DF1ACC1E-653D-4633-8744-D161A20E98F3}" dt="2022-10-28T14:42:09.774" v="5349" actId="20577"/>
          <ac:spMkLst>
            <pc:docMk/>
            <pc:sldMk cId="3130652562" sldId="263"/>
            <ac:spMk id="2" creationId="{6B18D95A-C683-2765-9098-240D4DED89C1}"/>
          </ac:spMkLst>
        </pc:spChg>
        <pc:spChg chg="add del mod">
          <ac:chgData name="김 재환" userId="c641b63f83df4c40" providerId="LiveId" clId="{DF1ACC1E-653D-4633-8744-D161A20E98F3}" dt="2022-10-28T14:42:12.166" v="5350" actId="14100"/>
          <ac:spMkLst>
            <pc:docMk/>
            <pc:sldMk cId="3130652562" sldId="263"/>
            <ac:spMk id="3" creationId="{49D311E3-A149-C7EE-7458-B024F19221E5}"/>
          </ac:spMkLst>
        </pc:spChg>
        <pc:picChg chg="add del mod ord">
          <ac:chgData name="김 재환" userId="c641b63f83df4c40" providerId="LiveId" clId="{DF1ACC1E-653D-4633-8744-D161A20E98F3}" dt="2022-10-28T14:22:43.244" v="4598" actId="22"/>
          <ac:picMkLst>
            <pc:docMk/>
            <pc:sldMk cId="3130652562" sldId="263"/>
            <ac:picMk id="5" creationId="{A9F6DA7F-8D3F-7331-BCD1-5240EA92D85D}"/>
          </ac:picMkLst>
        </pc:picChg>
        <pc:picChg chg="add del">
          <ac:chgData name="김 재환" userId="c641b63f83df4c40" providerId="LiveId" clId="{DF1ACC1E-653D-4633-8744-D161A20E98F3}" dt="2022-10-28T14:23:10.321" v="4601" actId="478"/>
          <ac:picMkLst>
            <pc:docMk/>
            <pc:sldMk cId="3130652562" sldId="263"/>
            <ac:picMk id="7" creationId="{03FC83F3-C3E5-A8ED-2583-370401420748}"/>
          </ac:picMkLst>
        </pc:picChg>
        <pc:picChg chg="add del mod">
          <ac:chgData name="김 재환" userId="c641b63f83df4c40" providerId="LiveId" clId="{DF1ACC1E-653D-4633-8744-D161A20E98F3}" dt="2022-10-28T14:23:13.882" v="4604" actId="478"/>
          <ac:picMkLst>
            <pc:docMk/>
            <pc:sldMk cId="3130652562" sldId="263"/>
            <ac:picMk id="9" creationId="{7134255C-31BE-C68C-A933-E8C7A8B36B52}"/>
          </ac:picMkLst>
        </pc:picChg>
        <pc:picChg chg="add mod">
          <ac:chgData name="김 재환" userId="c641b63f83df4c40" providerId="LiveId" clId="{DF1ACC1E-653D-4633-8744-D161A20E98F3}" dt="2022-10-28T14:26:48.842" v="4720" actId="1076"/>
          <ac:picMkLst>
            <pc:docMk/>
            <pc:sldMk cId="3130652562" sldId="263"/>
            <ac:picMk id="11" creationId="{125532EC-59D7-7BBC-5F73-7C5A180287A8}"/>
          </ac:picMkLst>
        </pc:picChg>
        <pc:picChg chg="add mod">
          <ac:chgData name="김 재환" userId="c641b63f83df4c40" providerId="LiveId" clId="{DF1ACC1E-653D-4633-8744-D161A20E98F3}" dt="2022-10-28T14:26:48.842" v="4720" actId="1076"/>
          <ac:picMkLst>
            <pc:docMk/>
            <pc:sldMk cId="3130652562" sldId="263"/>
            <ac:picMk id="13" creationId="{1FBAFA0A-BAF3-F5FA-2EBA-BED2EC843B4B}"/>
          </ac:picMkLst>
        </pc:picChg>
        <pc:picChg chg="add del mod ord">
          <ac:chgData name="김 재환" userId="c641b63f83df4c40" providerId="LiveId" clId="{DF1ACC1E-653D-4633-8744-D161A20E98F3}" dt="2022-10-28T14:25:01.381" v="4619" actId="22"/>
          <ac:picMkLst>
            <pc:docMk/>
            <pc:sldMk cId="3130652562" sldId="263"/>
            <ac:picMk id="15" creationId="{21A7F540-7333-C77C-6B7A-FCB2938032FB}"/>
          </ac:picMkLst>
        </pc:picChg>
        <pc:picChg chg="add mod">
          <ac:chgData name="김 재환" userId="c641b63f83df4c40" providerId="LiveId" clId="{DF1ACC1E-653D-4633-8744-D161A20E98F3}" dt="2022-10-28T14:26:40.866" v="4718" actId="1076"/>
          <ac:picMkLst>
            <pc:docMk/>
            <pc:sldMk cId="3130652562" sldId="263"/>
            <ac:picMk id="17" creationId="{1F6C123D-0594-A888-1213-523C2503A761}"/>
          </ac:picMkLst>
        </pc:picChg>
      </pc:sldChg>
      <pc:sldChg chg="modSp">
        <pc:chgData name="김 재환" userId="c641b63f83df4c40" providerId="LiveId" clId="{DF1ACC1E-653D-4633-8744-D161A20E98F3}" dt="2022-10-28T14:00:30.487" v="2860"/>
        <pc:sldMkLst>
          <pc:docMk/>
          <pc:sldMk cId="3101482740" sldId="264"/>
        </pc:sldMkLst>
        <pc:spChg chg="mod">
          <ac:chgData name="김 재환" userId="c641b63f83df4c40" providerId="LiveId" clId="{DF1ACC1E-653D-4633-8744-D161A20E98F3}" dt="2022-10-28T14:00:30.487" v="2860"/>
          <ac:spMkLst>
            <pc:docMk/>
            <pc:sldMk cId="3101482740" sldId="264"/>
            <ac:spMk id="2" creationId="{017880BA-7AD3-D049-B090-48FD6725EF98}"/>
          </ac:spMkLst>
        </pc:spChg>
        <pc:spChg chg="mod">
          <ac:chgData name="김 재환" userId="c641b63f83df4c40" providerId="LiveId" clId="{DF1ACC1E-653D-4633-8744-D161A20E98F3}" dt="2022-10-28T14:00:30.487" v="2860"/>
          <ac:spMkLst>
            <pc:docMk/>
            <pc:sldMk cId="3101482740" sldId="264"/>
            <ac:spMk id="3" creationId="{C1839DFE-6599-00F0-2FFD-885304820DF2}"/>
          </ac:spMkLst>
        </pc:spChg>
      </pc:sldChg>
      <pc:sldChg chg="modSp mod">
        <pc:chgData name="김 재환" userId="c641b63f83df4c40" providerId="LiveId" clId="{DF1ACC1E-653D-4633-8744-D161A20E98F3}" dt="2022-10-28T14:16:31.232" v="4000" actId="20577"/>
        <pc:sldMkLst>
          <pc:docMk/>
          <pc:sldMk cId="149015298" sldId="265"/>
        </pc:sldMkLst>
        <pc:spChg chg="mod">
          <ac:chgData name="김 재환" userId="c641b63f83df4c40" providerId="LiveId" clId="{DF1ACC1E-653D-4633-8744-D161A20E98F3}" dt="2022-10-28T14:00:30.487" v="2860"/>
          <ac:spMkLst>
            <pc:docMk/>
            <pc:sldMk cId="149015298" sldId="265"/>
            <ac:spMk id="2" creationId="{8B0D3AA0-A465-7B25-F874-6D9911FC0B0F}"/>
          </ac:spMkLst>
        </pc:spChg>
        <pc:spChg chg="mod">
          <ac:chgData name="김 재환" userId="c641b63f83df4c40" providerId="LiveId" clId="{DF1ACC1E-653D-4633-8744-D161A20E98F3}" dt="2022-10-28T14:16:31.232" v="4000" actId="20577"/>
          <ac:spMkLst>
            <pc:docMk/>
            <pc:sldMk cId="149015298" sldId="265"/>
            <ac:spMk id="3" creationId="{2E5B2C43-F661-C8B6-66F9-EF2660F886E0}"/>
          </ac:spMkLst>
        </pc:spChg>
      </pc:sldChg>
      <pc:sldChg chg="modSp mod">
        <pc:chgData name="김 재환" userId="c641b63f83df4c40" providerId="LiveId" clId="{DF1ACC1E-653D-4633-8744-D161A20E98F3}" dt="2022-10-28T14:18:06.505" v="4198" actId="20577"/>
        <pc:sldMkLst>
          <pc:docMk/>
          <pc:sldMk cId="819790904" sldId="266"/>
        </pc:sldMkLst>
        <pc:spChg chg="mod">
          <ac:chgData name="김 재환" userId="c641b63f83df4c40" providerId="LiveId" clId="{DF1ACC1E-653D-4633-8744-D161A20E98F3}" dt="2022-10-28T14:00:30.487" v="2860"/>
          <ac:spMkLst>
            <pc:docMk/>
            <pc:sldMk cId="819790904" sldId="266"/>
            <ac:spMk id="2" creationId="{3F690630-9317-157B-1AE8-5750CFCEC141}"/>
          </ac:spMkLst>
        </pc:spChg>
        <pc:spChg chg="mod">
          <ac:chgData name="김 재환" userId="c641b63f83df4c40" providerId="LiveId" clId="{DF1ACC1E-653D-4633-8744-D161A20E98F3}" dt="2022-10-28T14:18:06.505" v="4198" actId="20577"/>
          <ac:spMkLst>
            <pc:docMk/>
            <pc:sldMk cId="819790904" sldId="266"/>
            <ac:spMk id="3" creationId="{08957365-3195-A14B-0C10-2AD3730C5FFB}"/>
          </ac:spMkLst>
        </pc:spChg>
      </pc:sldChg>
      <pc:sldChg chg="modSp mod ord">
        <pc:chgData name="김 재환" userId="c641b63f83df4c40" providerId="LiveId" clId="{DF1ACC1E-653D-4633-8744-D161A20E98F3}" dt="2022-10-28T14:19:52.545" v="4251" actId="20577"/>
        <pc:sldMkLst>
          <pc:docMk/>
          <pc:sldMk cId="3530773303" sldId="267"/>
        </pc:sldMkLst>
        <pc:spChg chg="mod">
          <ac:chgData name="김 재환" userId="c641b63f83df4c40" providerId="LiveId" clId="{DF1ACC1E-653D-4633-8744-D161A20E98F3}" dt="2022-10-28T14:19:52.545" v="4251" actId="20577"/>
          <ac:spMkLst>
            <pc:docMk/>
            <pc:sldMk cId="3530773303" sldId="267"/>
            <ac:spMk id="2" creationId="{DA4E7CF7-361D-A390-DC9B-0CDC7D379D02}"/>
          </ac:spMkLst>
        </pc:spChg>
      </pc:sldChg>
      <pc:sldChg chg="modSp mod">
        <pc:chgData name="김 재환" userId="c641b63f83df4c40" providerId="LiveId" clId="{DF1ACC1E-653D-4633-8744-D161A20E98F3}" dt="2022-10-28T14:03:22.668" v="2966" actId="207"/>
        <pc:sldMkLst>
          <pc:docMk/>
          <pc:sldMk cId="3214970723" sldId="268"/>
        </pc:sldMkLst>
        <pc:spChg chg="mod">
          <ac:chgData name="김 재환" userId="c641b63f83df4c40" providerId="LiveId" clId="{DF1ACC1E-653D-4633-8744-D161A20E98F3}" dt="2022-10-28T14:03:22.668" v="2966" actId="207"/>
          <ac:spMkLst>
            <pc:docMk/>
            <pc:sldMk cId="3214970723" sldId="268"/>
            <ac:spMk id="7" creationId="{59DED021-D168-5CC1-C011-DA0DCE50C8C4}"/>
          </ac:spMkLst>
        </pc:spChg>
      </pc:sldChg>
      <pc:sldChg chg="modSp mod">
        <pc:chgData name="김 재환" userId="c641b63f83df4c40" providerId="LiveId" clId="{DF1ACC1E-653D-4633-8744-D161A20E98F3}" dt="2022-10-28T14:16:39.776" v="4009" actId="20577"/>
        <pc:sldMkLst>
          <pc:docMk/>
          <pc:sldMk cId="3310786142" sldId="269"/>
        </pc:sldMkLst>
        <pc:spChg chg="mod">
          <ac:chgData name="김 재환" userId="c641b63f83df4c40" providerId="LiveId" clId="{DF1ACC1E-653D-4633-8744-D161A20E98F3}" dt="2022-10-28T14:00:30.487" v="2860"/>
          <ac:spMkLst>
            <pc:docMk/>
            <pc:sldMk cId="3310786142" sldId="269"/>
            <ac:spMk id="2" creationId="{8B0D3AA0-A465-7B25-F874-6D9911FC0B0F}"/>
          </ac:spMkLst>
        </pc:spChg>
        <pc:spChg chg="mod">
          <ac:chgData name="김 재환" userId="c641b63f83df4c40" providerId="LiveId" clId="{DF1ACC1E-653D-4633-8744-D161A20E98F3}" dt="2022-10-28T14:16:39.776" v="4009" actId="20577"/>
          <ac:spMkLst>
            <pc:docMk/>
            <pc:sldMk cId="3310786142" sldId="269"/>
            <ac:spMk id="4" creationId="{5832FB0D-5BB7-860E-1869-49AD6056ED74}"/>
          </ac:spMkLst>
        </pc:spChg>
      </pc:sldChg>
      <pc:sldChg chg="addSp modSp mod">
        <pc:chgData name="김 재환" userId="c641b63f83df4c40" providerId="LiveId" clId="{DF1ACC1E-653D-4633-8744-D161A20E98F3}" dt="2022-10-28T14:19:48.026" v="4246"/>
        <pc:sldMkLst>
          <pc:docMk/>
          <pc:sldMk cId="3631429174" sldId="270"/>
        </pc:sldMkLst>
        <pc:spChg chg="mod">
          <ac:chgData name="김 재환" userId="c641b63f83df4c40" providerId="LiveId" clId="{DF1ACC1E-653D-4633-8744-D161A20E98F3}" dt="2022-10-28T14:00:30.487" v="2860"/>
          <ac:spMkLst>
            <pc:docMk/>
            <pc:sldMk cId="3631429174" sldId="270"/>
            <ac:spMk id="2" creationId="{25271C0A-238D-C5BC-10CC-8BFD830162F0}"/>
          </ac:spMkLst>
        </pc:spChg>
        <pc:spChg chg="mod">
          <ac:chgData name="김 재환" userId="c641b63f83df4c40" providerId="LiveId" clId="{DF1ACC1E-653D-4633-8744-D161A20E98F3}" dt="2022-10-28T14:12:03.356" v="3175" actId="207"/>
          <ac:spMkLst>
            <pc:docMk/>
            <pc:sldMk cId="3631429174" sldId="270"/>
            <ac:spMk id="3" creationId="{0D5A30DB-0D93-511D-C2B6-B87DDC2666CC}"/>
          </ac:spMkLst>
        </pc:spChg>
        <pc:spChg chg="add mod">
          <ac:chgData name="김 재환" userId="c641b63f83df4c40" providerId="LiveId" clId="{DF1ACC1E-653D-4633-8744-D161A20E98F3}" dt="2022-10-28T14:19:48.026" v="4246"/>
          <ac:spMkLst>
            <pc:docMk/>
            <pc:sldMk cId="3631429174" sldId="270"/>
            <ac:spMk id="4" creationId="{CBDC7173-63B6-86E1-A64C-33716AB19AF3}"/>
          </ac:spMkLst>
        </pc:spChg>
        <pc:spChg chg="add mod">
          <ac:chgData name="김 재환" userId="c641b63f83df4c40" providerId="LiveId" clId="{DF1ACC1E-653D-4633-8744-D161A20E98F3}" dt="2022-10-28T14:19:30.214" v="4227" actId="1076"/>
          <ac:spMkLst>
            <pc:docMk/>
            <pc:sldMk cId="3631429174" sldId="270"/>
            <ac:spMk id="5" creationId="{DBA9AEB5-648C-F111-21F5-94B9A1319BB6}"/>
          </ac:spMkLst>
        </pc:spChg>
      </pc:sldChg>
      <pc:sldChg chg="modSp mod">
        <pc:chgData name="김 재환" userId="c641b63f83df4c40" providerId="LiveId" clId="{DF1ACC1E-653D-4633-8744-D161A20E98F3}" dt="2022-10-28T14:10:43.416" v="3091" actId="2711"/>
        <pc:sldMkLst>
          <pc:docMk/>
          <pc:sldMk cId="3477765085" sldId="271"/>
        </pc:sldMkLst>
        <pc:spChg chg="mod">
          <ac:chgData name="김 재환" userId="c641b63f83df4c40" providerId="LiveId" clId="{DF1ACC1E-653D-4633-8744-D161A20E98F3}" dt="2022-10-28T14:09:03.619" v="3049" actId="207"/>
          <ac:spMkLst>
            <pc:docMk/>
            <pc:sldMk cId="3477765085" sldId="271"/>
            <ac:spMk id="7" creationId="{59DED021-D168-5CC1-C011-DA0DCE50C8C4}"/>
          </ac:spMkLst>
        </pc:spChg>
        <pc:spChg chg="mod">
          <ac:chgData name="김 재환" userId="c641b63f83df4c40" providerId="LiveId" clId="{DF1ACC1E-653D-4633-8744-D161A20E98F3}" dt="2022-10-28T14:10:43.416" v="3091" actId="2711"/>
          <ac:spMkLst>
            <pc:docMk/>
            <pc:sldMk cId="3477765085" sldId="271"/>
            <ac:spMk id="11" creationId="{48263B5A-8E99-C5F8-FC09-BEB001E5819E}"/>
          </ac:spMkLst>
        </pc:spChg>
      </pc:sldChg>
      <pc:sldChg chg="modSp mod">
        <pc:chgData name="김 재환" userId="c641b63f83df4c40" providerId="LiveId" clId="{DF1ACC1E-653D-4633-8744-D161A20E98F3}" dt="2022-10-28T14:18:38.754" v="4214" actId="1035"/>
        <pc:sldMkLst>
          <pc:docMk/>
          <pc:sldMk cId="839447954" sldId="272"/>
        </pc:sldMkLst>
        <pc:spChg chg="mod">
          <ac:chgData name="김 재환" userId="c641b63f83df4c40" providerId="LiveId" clId="{DF1ACC1E-653D-4633-8744-D161A20E98F3}" dt="2022-10-28T14:18:27.235" v="4201" actId="403"/>
          <ac:spMkLst>
            <pc:docMk/>
            <pc:sldMk cId="839447954" sldId="272"/>
            <ac:spMk id="9" creationId="{25924195-C668-E310-BDB0-51D128FADE02}"/>
          </ac:spMkLst>
        </pc:spChg>
        <pc:spChg chg="mod">
          <ac:chgData name="김 재환" userId="c641b63f83df4c40" providerId="LiveId" clId="{DF1ACC1E-653D-4633-8744-D161A20E98F3}" dt="2022-10-28T14:18:38.754" v="4214" actId="1035"/>
          <ac:spMkLst>
            <pc:docMk/>
            <pc:sldMk cId="839447954" sldId="272"/>
            <ac:spMk id="10" creationId="{2DB975BA-ED28-C6E6-65DA-9A7A4944D93D}"/>
          </ac:spMkLst>
        </pc:spChg>
      </pc:sldChg>
      <pc:sldChg chg="modSp mod">
        <pc:chgData name="김 재환" userId="c641b63f83df4c40" providerId="LiveId" clId="{DF1ACC1E-653D-4633-8744-D161A20E98F3}" dt="2022-10-28T14:18:20.290" v="4200" actId="404"/>
        <pc:sldMkLst>
          <pc:docMk/>
          <pc:sldMk cId="886002989" sldId="274"/>
        </pc:sldMkLst>
        <pc:spChg chg="mod">
          <ac:chgData name="김 재환" userId="c641b63f83df4c40" providerId="LiveId" clId="{DF1ACC1E-653D-4633-8744-D161A20E98F3}" dt="2022-10-28T14:18:20.290" v="4200" actId="404"/>
          <ac:spMkLst>
            <pc:docMk/>
            <pc:sldMk cId="886002989" sldId="274"/>
            <ac:spMk id="7" creationId="{59DED021-D168-5CC1-C011-DA0DCE50C8C4}"/>
          </ac:spMkLst>
        </pc:spChg>
      </pc:sldChg>
      <pc:sldChg chg="modSp mod">
        <pc:chgData name="김 재환" userId="c641b63f83df4c40" providerId="LiveId" clId="{DF1ACC1E-653D-4633-8744-D161A20E98F3}" dt="2022-10-28T14:18:11.938" v="4199" actId="404"/>
        <pc:sldMkLst>
          <pc:docMk/>
          <pc:sldMk cId="1217233740" sldId="275"/>
        </pc:sldMkLst>
        <pc:spChg chg="mod">
          <ac:chgData name="김 재환" userId="c641b63f83df4c40" providerId="LiveId" clId="{DF1ACC1E-653D-4633-8744-D161A20E98F3}" dt="2022-10-28T14:18:11.938" v="4199" actId="404"/>
          <ac:spMkLst>
            <pc:docMk/>
            <pc:sldMk cId="1217233740" sldId="275"/>
            <ac:spMk id="7" creationId="{59DED021-D168-5CC1-C011-DA0DCE50C8C4}"/>
          </ac:spMkLst>
        </pc:spChg>
      </pc:sldChg>
      <pc:sldChg chg="del">
        <pc:chgData name="김 재환" userId="c641b63f83df4c40" providerId="LiveId" clId="{DF1ACC1E-653D-4633-8744-D161A20E98F3}" dt="2022-10-28T14:10:16.210" v="3076" actId="47"/>
        <pc:sldMkLst>
          <pc:docMk/>
          <pc:sldMk cId="672368869" sldId="276"/>
        </pc:sldMkLst>
      </pc:sldChg>
      <pc:sldChg chg="modSp add mod">
        <pc:chgData name="김 재환" userId="c641b63f83df4c40" providerId="LiveId" clId="{DF1ACC1E-653D-4633-8744-D161A20E98F3}" dt="2022-10-28T14:02:03.195" v="2869" actId="14100"/>
        <pc:sldMkLst>
          <pc:docMk/>
          <pc:sldMk cId="1173122550" sldId="277"/>
        </pc:sldMkLst>
        <pc:spChg chg="mod">
          <ac:chgData name="김 재환" userId="c641b63f83df4c40" providerId="LiveId" clId="{DF1ACC1E-653D-4633-8744-D161A20E98F3}" dt="2022-10-28T14:02:03.195" v="2869" actId="14100"/>
          <ac:spMkLst>
            <pc:docMk/>
            <pc:sldMk cId="1173122550" sldId="277"/>
            <ac:spMk id="2" creationId="{DA4E7CF7-361D-A390-DC9B-0CDC7D379D02}"/>
          </ac:spMkLst>
        </pc:spChg>
      </pc:sldChg>
      <pc:sldChg chg="new del">
        <pc:chgData name="김 재환" userId="c641b63f83df4c40" providerId="LiveId" clId="{DF1ACC1E-653D-4633-8744-D161A20E98F3}" dt="2022-10-28T13:02:15.304" v="140" actId="680"/>
        <pc:sldMkLst>
          <pc:docMk/>
          <pc:sldMk cId="3434269695" sldId="277"/>
        </pc:sldMkLst>
      </pc:sldChg>
      <pc:sldChg chg="addSp delSp modSp new mod">
        <pc:chgData name="김 재환" userId="c641b63f83df4c40" providerId="LiveId" clId="{DF1ACC1E-653D-4633-8744-D161A20E98F3}" dt="2022-10-28T14:42:25.461" v="5402" actId="20577"/>
        <pc:sldMkLst>
          <pc:docMk/>
          <pc:sldMk cId="2311177716" sldId="278"/>
        </pc:sldMkLst>
        <pc:spChg chg="mod">
          <ac:chgData name="김 재환" userId="c641b63f83df4c40" providerId="LiveId" clId="{DF1ACC1E-653D-4633-8744-D161A20E98F3}" dt="2022-10-28T14:42:25.461" v="5402" actId="20577"/>
          <ac:spMkLst>
            <pc:docMk/>
            <pc:sldMk cId="2311177716" sldId="278"/>
            <ac:spMk id="2" creationId="{E68D4B22-FD19-F8B5-0699-85EEE04BE42A}"/>
          </ac:spMkLst>
        </pc:spChg>
        <pc:spChg chg="del">
          <ac:chgData name="김 재환" userId="c641b63f83df4c40" providerId="LiveId" clId="{DF1ACC1E-653D-4633-8744-D161A20E98F3}" dt="2022-10-28T14:28:34.892" v="4765" actId="22"/>
          <ac:spMkLst>
            <pc:docMk/>
            <pc:sldMk cId="2311177716" sldId="278"/>
            <ac:spMk id="3" creationId="{C972CEFB-636F-C629-01F9-3E2ACF39C759}"/>
          </ac:spMkLst>
        </pc:spChg>
        <pc:spChg chg="add mod">
          <ac:chgData name="김 재환" userId="c641b63f83df4c40" providerId="LiveId" clId="{DF1ACC1E-653D-4633-8744-D161A20E98F3}" dt="2022-10-28T14:41:41.303" v="5304"/>
          <ac:spMkLst>
            <pc:docMk/>
            <pc:sldMk cId="2311177716" sldId="278"/>
            <ac:spMk id="7" creationId="{F9C2B686-789B-76E9-F166-5DE5643C067D}"/>
          </ac:spMkLst>
        </pc:spChg>
        <pc:picChg chg="add del mod ord">
          <ac:chgData name="김 재환" userId="c641b63f83df4c40" providerId="LiveId" clId="{DF1ACC1E-653D-4633-8744-D161A20E98F3}" dt="2022-10-28T14:29:07.867" v="4767" actId="21"/>
          <ac:picMkLst>
            <pc:docMk/>
            <pc:sldMk cId="2311177716" sldId="278"/>
            <ac:picMk id="5" creationId="{B5F74252-A0C8-657D-0EB0-1FA55F88A88E}"/>
          </ac:picMkLst>
        </pc:picChg>
        <pc:picChg chg="add mod">
          <ac:chgData name="김 재환" userId="c641b63f83df4c40" providerId="LiveId" clId="{DF1ACC1E-653D-4633-8744-D161A20E98F3}" dt="2022-10-28T14:32:37.276" v="5069" actId="1076"/>
          <ac:picMkLst>
            <pc:docMk/>
            <pc:sldMk cId="2311177716" sldId="278"/>
            <ac:picMk id="8" creationId="{812AA6C2-C863-3B34-7CAA-92523D75799C}"/>
          </ac:picMkLst>
        </pc:picChg>
        <pc:picChg chg="add del mod modCrop">
          <ac:chgData name="김 재환" userId="c641b63f83df4c40" providerId="LiveId" clId="{DF1ACC1E-653D-4633-8744-D161A20E98F3}" dt="2022-10-28T14:31:54.887" v="5062" actId="21"/>
          <ac:picMkLst>
            <pc:docMk/>
            <pc:sldMk cId="2311177716" sldId="278"/>
            <ac:picMk id="10" creationId="{946A3E91-A6D2-BA68-265E-2FC5174C04A8}"/>
          </ac:picMkLst>
        </pc:picChg>
        <pc:picChg chg="add mod">
          <ac:chgData name="김 재환" userId="c641b63f83df4c40" providerId="LiveId" clId="{DF1ACC1E-653D-4633-8744-D161A20E98F3}" dt="2022-10-28T14:32:54.205" v="5109" actId="14100"/>
          <ac:picMkLst>
            <pc:docMk/>
            <pc:sldMk cId="2311177716" sldId="278"/>
            <ac:picMk id="12" creationId="{4135DAEA-D596-381A-5537-4773846E6B7D}"/>
          </ac:picMkLst>
        </pc:picChg>
        <pc:picChg chg="add del">
          <ac:chgData name="김 재환" userId="c641b63f83df4c40" providerId="LiveId" clId="{DF1ACC1E-653D-4633-8744-D161A20E98F3}" dt="2022-10-28T14:40:54.981" v="5268" actId="22"/>
          <ac:picMkLst>
            <pc:docMk/>
            <pc:sldMk cId="2311177716" sldId="278"/>
            <ac:picMk id="14" creationId="{D2756759-CF37-C57B-44C4-A0604950EFA1}"/>
          </ac:picMkLst>
        </pc:picChg>
      </pc:sldChg>
      <pc:sldChg chg="addSp delSp modSp add mod">
        <pc:chgData name="김 재환" userId="c641b63f83df4c40" providerId="LiveId" clId="{DF1ACC1E-653D-4633-8744-D161A20E98F3}" dt="2022-10-28T14:49:41.663" v="5891" actId="403"/>
        <pc:sldMkLst>
          <pc:docMk/>
          <pc:sldMk cId="2416754860" sldId="279"/>
        </pc:sldMkLst>
        <pc:spChg chg="mod">
          <ac:chgData name="김 재환" userId="c641b63f83df4c40" providerId="LiveId" clId="{DF1ACC1E-653D-4633-8744-D161A20E98F3}" dt="2022-10-28T14:42:51.553" v="5463"/>
          <ac:spMkLst>
            <pc:docMk/>
            <pc:sldMk cId="2416754860" sldId="279"/>
            <ac:spMk id="2" creationId="{E68D4B22-FD19-F8B5-0699-85EEE04BE42A}"/>
          </ac:spMkLst>
        </pc:spChg>
        <pc:spChg chg="mod">
          <ac:chgData name="김 재환" userId="c641b63f83df4c40" providerId="LiveId" clId="{DF1ACC1E-653D-4633-8744-D161A20E98F3}" dt="2022-10-28T14:49:41.663" v="5891" actId="403"/>
          <ac:spMkLst>
            <pc:docMk/>
            <pc:sldMk cId="2416754860" sldId="279"/>
            <ac:spMk id="7" creationId="{F9C2B686-789B-76E9-F166-5DE5643C067D}"/>
          </ac:spMkLst>
        </pc:spChg>
        <pc:picChg chg="add mod">
          <ac:chgData name="김 재환" userId="c641b63f83df4c40" providerId="LiveId" clId="{DF1ACC1E-653D-4633-8744-D161A20E98F3}" dt="2022-10-28T14:43:46.938" v="5471" actId="1076"/>
          <ac:picMkLst>
            <pc:docMk/>
            <pc:sldMk cId="2416754860" sldId="279"/>
            <ac:picMk id="4" creationId="{F4F90C33-5F76-99CD-2AFD-1B6EE2E79F64}"/>
          </ac:picMkLst>
        </pc:picChg>
        <pc:picChg chg="add mod">
          <ac:chgData name="김 재환" userId="c641b63f83df4c40" providerId="LiveId" clId="{DF1ACC1E-653D-4633-8744-D161A20E98F3}" dt="2022-10-28T14:43:49.344" v="5472" actId="1076"/>
          <ac:picMkLst>
            <pc:docMk/>
            <pc:sldMk cId="2416754860" sldId="279"/>
            <ac:picMk id="6" creationId="{7998EC80-7D42-A43F-74C7-C679287E38D6}"/>
          </ac:picMkLst>
        </pc:picChg>
        <pc:picChg chg="del mod">
          <ac:chgData name="김 재환" userId="c641b63f83df4c40" providerId="LiveId" clId="{DF1ACC1E-653D-4633-8744-D161A20E98F3}" dt="2022-10-28T14:42:53.237" v="5466" actId="478"/>
          <ac:picMkLst>
            <pc:docMk/>
            <pc:sldMk cId="2416754860" sldId="279"/>
            <ac:picMk id="8" creationId="{812AA6C2-C863-3B34-7CAA-92523D75799C}"/>
          </ac:picMkLst>
        </pc:picChg>
        <pc:picChg chg="del">
          <ac:chgData name="김 재환" userId="c641b63f83df4c40" providerId="LiveId" clId="{DF1ACC1E-653D-4633-8744-D161A20E98F3}" dt="2022-10-28T14:42:52.359" v="5464" actId="478"/>
          <ac:picMkLst>
            <pc:docMk/>
            <pc:sldMk cId="2416754860" sldId="279"/>
            <ac:picMk id="12" creationId="{4135DAEA-D596-381A-5537-4773846E6B7D}"/>
          </ac:picMkLst>
        </pc:picChg>
      </pc:sldChg>
      <pc:sldChg chg="modSp new mod">
        <pc:chgData name="김 재환" userId="c641b63f83df4c40" providerId="LiveId" clId="{DF1ACC1E-653D-4633-8744-D161A20E98F3}" dt="2022-10-28T14:46:40.506" v="5726"/>
        <pc:sldMkLst>
          <pc:docMk/>
          <pc:sldMk cId="2249363694" sldId="280"/>
        </pc:sldMkLst>
        <pc:spChg chg="mod">
          <ac:chgData name="김 재환" userId="c641b63f83df4c40" providerId="LiveId" clId="{DF1ACC1E-653D-4633-8744-D161A20E98F3}" dt="2022-10-28T14:46:40.506" v="5726"/>
          <ac:spMkLst>
            <pc:docMk/>
            <pc:sldMk cId="2249363694" sldId="280"/>
            <ac:spMk id="2" creationId="{FB32DFD6-CE8A-234E-3642-997FE5A334A6}"/>
          </ac:spMkLst>
        </pc:spChg>
      </pc:sldChg>
      <pc:sldChg chg="addSp delSp modSp new mod">
        <pc:chgData name="김 재환" userId="c641b63f83df4c40" providerId="LiveId" clId="{DF1ACC1E-653D-4633-8744-D161A20E98F3}" dt="2022-10-28T15:00:18.852" v="7163" actId="20577"/>
        <pc:sldMkLst>
          <pc:docMk/>
          <pc:sldMk cId="3144861843" sldId="281"/>
        </pc:sldMkLst>
        <pc:spChg chg="mod">
          <ac:chgData name="김 재환" userId="c641b63f83df4c40" providerId="LiveId" clId="{DF1ACC1E-653D-4633-8744-D161A20E98F3}" dt="2022-10-28T14:51:50.082" v="5961"/>
          <ac:spMkLst>
            <pc:docMk/>
            <pc:sldMk cId="3144861843" sldId="281"/>
            <ac:spMk id="2" creationId="{8057ED2A-70FE-4AC6-8ABD-6E220BECC8FE}"/>
          </ac:spMkLst>
        </pc:spChg>
        <pc:spChg chg="del">
          <ac:chgData name="김 재환" userId="c641b63f83df4c40" providerId="LiveId" clId="{DF1ACC1E-653D-4633-8744-D161A20E98F3}" dt="2022-10-28T14:51:50.582" v="5962" actId="22"/>
          <ac:spMkLst>
            <pc:docMk/>
            <pc:sldMk cId="3144861843" sldId="281"/>
            <ac:spMk id="3" creationId="{78AC616E-12A6-2BEA-A5E6-72B28B38A295}"/>
          </ac:spMkLst>
        </pc:spChg>
        <pc:spChg chg="add del">
          <ac:chgData name="김 재환" userId="c641b63f83df4c40" providerId="LiveId" clId="{DF1ACC1E-653D-4633-8744-D161A20E98F3}" dt="2022-10-28T14:52:06.979" v="5966" actId="22"/>
          <ac:spMkLst>
            <pc:docMk/>
            <pc:sldMk cId="3144861843" sldId="281"/>
            <ac:spMk id="7" creationId="{C24A8550-1833-73F7-BDCF-8F3A83E6F68C}"/>
          </ac:spMkLst>
        </pc:spChg>
        <pc:spChg chg="add mod">
          <ac:chgData name="김 재환" userId="c641b63f83df4c40" providerId="LiveId" clId="{DF1ACC1E-653D-4633-8744-D161A20E98F3}" dt="2022-10-28T15:00:18.852" v="7163" actId="20577"/>
          <ac:spMkLst>
            <pc:docMk/>
            <pc:sldMk cId="3144861843" sldId="281"/>
            <ac:spMk id="10" creationId="{0853C3B9-E85A-D21F-FEB8-B4FD2EA741B8}"/>
          </ac:spMkLst>
        </pc:spChg>
        <pc:picChg chg="add mod ord">
          <ac:chgData name="김 재환" userId="c641b63f83df4c40" providerId="LiveId" clId="{DF1ACC1E-653D-4633-8744-D161A20E98F3}" dt="2022-10-28T14:59:49.502" v="7087" actId="14100"/>
          <ac:picMkLst>
            <pc:docMk/>
            <pc:sldMk cId="3144861843" sldId="281"/>
            <ac:picMk id="5" creationId="{3987775E-6075-265F-4E90-3876A1CD79B3}"/>
          </ac:picMkLst>
        </pc:picChg>
        <pc:picChg chg="add mod modCrop">
          <ac:chgData name="김 재환" userId="c641b63f83df4c40" providerId="LiveId" clId="{DF1ACC1E-653D-4633-8744-D161A20E98F3}" dt="2022-10-28T14:59:52.842" v="7088" actId="14100"/>
          <ac:picMkLst>
            <pc:docMk/>
            <pc:sldMk cId="3144861843" sldId="281"/>
            <ac:picMk id="9" creationId="{8AFFC370-9B27-964F-3C04-E9E985BEE5E5}"/>
          </ac:picMkLst>
        </pc:picChg>
      </pc:sldChg>
      <pc:sldChg chg="modSp add mod">
        <pc:chgData name="김 재환" userId="c641b63f83df4c40" providerId="LiveId" clId="{DF1ACC1E-653D-4633-8744-D161A20E98F3}" dt="2022-10-28T14:57:56.058" v="6738" actId="20577"/>
        <pc:sldMkLst>
          <pc:docMk/>
          <pc:sldMk cId="304701391" sldId="282"/>
        </pc:sldMkLst>
        <pc:spChg chg="mod">
          <ac:chgData name="김 재환" userId="c641b63f83df4c40" providerId="LiveId" clId="{DF1ACC1E-653D-4633-8744-D161A20E98F3}" dt="2022-10-28T14:57:56.058" v="6738" actId="20577"/>
          <ac:spMkLst>
            <pc:docMk/>
            <pc:sldMk cId="304701391" sldId="282"/>
            <ac:spMk id="3" creationId="{0D5A30DB-0D93-511D-C2B6-B87DDC2666CC}"/>
          </ac:spMkLst>
        </pc:spChg>
        <pc:spChg chg="mod">
          <ac:chgData name="김 재환" userId="c641b63f83df4c40" providerId="LiveId" clId="{DF1ACC1E-653D-4633-8744-D161A20E98F3}" dt="2022-10-28T14:57:45.176" v="6719" actId="20577"/>
          <ac:spMkLst>
            <pc:docMk/>
            <pc:sldMk cId="304701391" sldId="282"/>
            <ac:spMk id="4" creationId="{CBDC7173-63B6-86E1-A64C-33716AB19AF3}"/>
          </ac:spMkLst>
        </pc:spChg>
        <pc:spChg chg="mod">
          <ac:chgData name="김 재환" userId="c641b63f83df4c40" providerId="LiveId" clId="{DF1ACC1E-653D-4633-8744-D161A20E98F3}" dt="2022-10-28T14:56:53.940" v="6594" actId="1038"/>
          <ac:spMkLst>
            <pc:docMk/>
            <pc:sldMk cId="304701391" sldId="282"/>
            <ac:spMk id="5" creationId="{DBA9AEB5-648C-F111-21F5-94B9A1319BB6}"/>
          </ac:spMkLst>
        </pc:spChg>
      </pc:sldChg>
      <pc:sldMasterChg chg="modSp setBg">
        <pc:chgData name="김 재환" userId="c641b63f83df4c40" providerId="LiveId" clId="{DF1ACC1E-653D-4633-8744-D161A20E98F3}" dt="2022-10-28T14:01:50.940" v="2867" actId="2711"/>
        <pc:sldMasterMkLst>
          <pc:docMk/>
          <pc:sldMasterMk cId="4049826313" sldId="2147483648"/>
        </pc:sldMasterMkLst>
        <pc:spChg chg="mod">
          <ac:chgData name="김 재환" userId="c641b63f83df4c40" providerId="LiveId" clId="{DF1ACC1E-653D-4633-8744-D161A20E98F3}" dt="2022-10-28T14:01:47.539" v="2866" actId="2711"/>
          <ac:spMkLst>
            <pc:docMk/>
            <pc:sldMasterMk cId="4049826313" sldId="2147483648"/>
            <ac:spMk id="2" creationId="{96D3BEAF-9701-3F48-B3E9-8A06F118577D}"/>
          </ac:spMkLst>
        </pc:spChg>
        <pc:spChg chg="mod">
          <ac:chgData name="김 재환" userId="c641b63f83df4c40" providerId="LiveId" clId="{DF1ACC1E-653D-4633-8744-D161A20E98F3}" dt="2022-10-28T14:01:50.940" v="2867" actId="2711"/>
          <ac:spMkLst>
            <pc:docMk/>
            <pc:sldMasterMk cId="4049826313" sldId="2147483648"/>
            <ac:spMk id="3" creationId="{6C9047C3-D7E0-6173-BDA0-BBBD3616F2ED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1D936-8365-4771-8BC8-2A224DF212E5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C8D4D-03BC-4978-88F3-0F550E4A7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C8D4D-03BC-4978-88F3-0F550E4A76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23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분석 프로젝트의 목적을 인지하고 있으며</a:t>
            </a:r>
            <a:r>
              <a:rPr lang="en-US" altLang="ko-KR" dirty="0"/>
              <a:t>, </a:t>
            </a:r>
            <a:r>
              <a:rPr lang="ko-KR" altLang="en-US" dirty="0"/>
              <a:t>설득이 가능한가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C8D4D-03BC-4978-88F3-0F550E4A76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0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 상황 뿐만 아니라 이후 액션을 통해 상황을 바꾸는 것까지 연결할 수 있나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C8D4D-03BC-4978-88F3-0F550E4A76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55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360F8-2773-9905-0899-C69ED5AC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18A7C0-90FE-7E1A-A82A-70D2F912A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7A29F-1FFD-06A8-451D-4D583681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B5731-A276-5198-05E4-FFB004D4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B352F-C178-B734-01B1-D008E204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5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6A302-BDC0-1904-0224-15D02A46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044FCC-C9DE-AF10-24D2-FC5419C7D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F4A4F-F81B-009F-22D5-3E9F5877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58083-759B-4073-9367-204779D2D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CD03A-17A1-3873-509C-23104D26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70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2F5A38-BF6E-4B9B-8441-A98E453CA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C3804D-7099-73BD-3A4F-98D781CE0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93D04-633C-FBBD-D2FA-F693F817C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6E6A6-E466-A801-D99F-9CAD9D0D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02F28-C9D0-E575-52AE-AFBB51F8F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93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50B99-87FC-85BB-72C1-305B35E2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F7A20-706A-4F6D-9E4F-6F64DE745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0E31B-2DE8-F700-C3F4-9B5DD286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03CE8-6521-5669-7F96-2898C5AA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63BDC-A6A5-3A05-EE98-50121304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91EF7-504B-00D2-5AC1-5C23B71D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89B6F2-1D82-EE03-A4C0-C48827CDE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B001E-4A06-2C3F-299B-23FD1D23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62A24-4C12-D50C-2D1F-0C78F113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FF616-7547-135E-A5FF-39F51D97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7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80BA-79AB-B29C-F54C-2EAD47CD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FBF1F-119F-9B28-C4F8-09C3F1510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AFF04C-D4AC-79E0-1562-9AE71F6CF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EE36BC-4C0F-5079-E094-F8B99A31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B6356D-E808-460B-4531-F8C87D6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9C92A4-3D7D-814F-48DB-21E0CBBD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3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72427-7456-ABDA-8EDF-03294915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42307-7F52-56D8-6910-6620F9402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78DBF-AC6B-A754-C0E5-37D4893BB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AD78CA-0347-2D08-BC09-7FD9147EF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E0DB6C-C35F-0D29-A066-CBEA51971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676912-D1D5-7BED-05B7-7522AF22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2664F3-4A87-20C7-4C0C-E8585854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2D9207-F3C0-1A5A-B05D-5CD32596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59180-E8BE-9FA1-9232-AC4E71A9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6210BD-C670-C08E-7567-0AD0B2BE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602795-2C56-3EB2-33E2-71EA6037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10C489-530F-DD63-FB33-C2762BDE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0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3325D9-082A-A57A-99E1-4FC5B33B2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7134E-C2AC-D887-CCDA-46ED6A48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94BC4-F136-FD33-10A1-C7B4ABF8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64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8BDB4-891C-3496-520F-04E3A246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BDCB9-1421-D7E2-1AC5-5886DB0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9744D6-94E6-FCE7-2D08-F9C7AF513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0959C8-7DD3-9D9B-E54B-ECEC01FF6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6E044-FB1A-9133-BEEE-F75C62510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E8772-EFAC-B0F7-DED5-F1769398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26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83D6F-448A-66C3-B9E4-35B9B642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86C89A-E4D2-C3C4-A658-F71FA6743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07CDC5-0EDF-9BA3-9E5D-338E9666E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62EF4C-C69C-069C-6F5F-6122AF66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DE305-A2F9-7F6A-C5B4-0E423B11F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8C15D4-8A8E-A4D1-02F7-D43D748C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2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D3BEAF-9701-3F48-B3E9-8A06F118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9047C3-D7E0-6173-BDA0-BBBD3616F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7F7278-F687-AC74-A5AB-7B1C182A3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621A3-7F03-4E21-9D90-34DE3E1A8956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3D34F-83A8-6DFD-195E-563E435F4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7247-812A-C69F-3A25-5E789C612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2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B889D-D04D-D0F2-2274-FD0782F80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860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/>
              <a:t>EDA</a:t>
            </a:r>
            <a:r>
              <a:rPr lang="ko-KR" altLang="en-US" sz="4800" dirty="0"/>
              <a:t> 프로젝트 </a:t>
            </a:r>
            <a:r>
              <a:rPr lang="en-US" altLang="ko-KR" sz="4800" dirty="0"/>
              <a:t>1 </a:t>
            </a:r>
            <a:r>
              <a:rPr lang="ko-KR" altLang="en-US" sz="4800" dirty="0"/>
              <a:t>리뷰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CF8E2F-869E-44E9-E0C0-176AA5E167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ko-KR" altLang="en-US" dirty="0"/>
              <a:t>김재환</a:t>
            </a:r>
          </a:p>
        </p:txBody>
      </p:sp>
    </p:spTree>
    <p:extLst>
      <p:ext uri="{BB962C8B-B14F-4D97-AF65-F5344CB8AC3E}">
        <p14:creationId xmlns:p14="http://schemas.microsoft.com/office/powerpoint/2010/main" val="191434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606A4D-E083-C522-3C53-F5F6806E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2" b="52595"/>
          <a:stretch/>
        </p:blipFill>
        <p:spPr>
          <a:xfrm>
            <a:off x="696248" y="778978"/>
            <a:ext cx="7901652" cy="20607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9570C8-9A8D-A039-C31F-1B9073570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77"/>
          <a:stretch/>
        </p:blipFill>
        <p:spPr>
          <a:xfrm>
            <a:off x="696248" y="4018288"/>
            <a:ext cx="7917468" cy="2064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24195-C668-E310-BDB0-51D128FADE02}"/>
              </a:ext>
            </a:extLst>
          </p:cNvPr>
          <p:cNvSpPr txBox="1"/>
          <p:nvPr/>
        </p:nvSpPr>
        <p:spPr>
          <a:xfrm>
            <a:off x="8389398" y="1085386"/>
            <a:ext cx="3396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위도 정보 공백인 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반환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위도 정보 모두 정상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 </a:t>
            </a:r>
            <a:b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“No empty </a:t>
            </a:r>
            <a:r>
              <a:rPr lang="en-US" altLang="ko-KR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lat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lng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”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문구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반환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975BA-ED28-C6E6-65DA-9A7A4944D93D}"/>
              </a:ext>
            </a:extLst>
          </p:cNvPr>
          <p:cNvSpPr txBox="1"/>
          <p:nvPr/>
        </p:nvSpPr>
        <p:spPr>
          <a:xfrm>
            <a:off x="8416033" y="4328822"/>
            <a:ext cx="34672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getInavailAddr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()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함수로 확인한 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주소 찾아서 축소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도로명주소 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번째 어절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44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71C0A-238D-C5BC-10CC-8BFD8301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방법과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A30DB-0D93-511D-C2B6-B87DDC26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955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/>
              <a:t>강의</a:t>
            </a:r>
            <a:endParaRPr lang="en-US" altLang="ko-KR" sz="2400" b="1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 dirty="0"/>
              <a:t>Selenium</a:t>
            </a:r>
            <a:r>
              <a:rPr lang="ko-KR" altLang="en-US" sz="2400" dirty="0"/>
              <a:t>으로 접근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 dirty="0"/>
              <a:t>전체 정보 변수화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 dirty="0"/>
              <a:t>html </a:t>
            </a:r>
            <a:r>
              <a:rPr lang="ko-KR" altLang="en-US" sz="2400" dirty="0"/>
              <a:t>소스 </a:t>
            </a:r>
            <a:endParaRPr lang="en-US" altLang="ko-KR" sz="24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“</a:t>
            </a:r>
            <a:r>
              <a:rPr lang="en-US" altLang="ko-KR" sz="20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driver.page_source</a:t>
            </a: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 dirty="0" err="1"/>
              <a:t>Beautifulsoup</a:t>
            </a:r>
            <a:r>
              <a:rPr lang="ko-KR" altLang="en-US" sz="2400" dirty="0"/>
              <a:t>으로 처리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ko-KR" altLang="en-US" sz="24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BDC7173-63B6-86E1-A64C-33716AB19AF3}"/>
              </a:ext>
            </a:extLst>
          </p:cNvPr>
          <p:cNvSpPr txBox="1">
            <a:spLocks/>
          </p:cNvSpPr>
          <p:nvPr/>
        </p:nvSpPr>
        <p:spPr>
          <a:xfrm>
            <a:off x="6619042" y="1825625"/>
            <a:ext cx="50107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수행 과정</a:t>
            </a:r>
            <a:endParaRPr lang="en-US" altLang="ko-KR" sz="2400" b="1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Selenium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접근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구별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4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매장별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객체로 접근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객체의 데이터 저장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☞ </a:t>
            </a:r>
            <a:r>
              <a:rPr lang="en-US" altLang="ko-KR" sz="24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Beautifulsoup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없이</a:t>
            </a:r>
            <a:b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selenium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단독 사용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 소요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↑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DBA9AEB5-648C-F111-21F5-94B9A1319BB6}"/>
              </a:ext>
            </a:extLst>
          </p:cNvPr>
          <p:cNvSpPr/>
          <p:nvPr/>
        </p:nvSpPr>
        <p:spPr>
          <a:xfrm>
            <a:off x="4732538" y="3359883"/>
            <a:ext cx="1372339" cy="641411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2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E7CF7-361D-A390-DC9B-0CDC7D37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4616388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데이터 분석 </a:t>
            </a:r>
            <a:br>
              <a:rPr lang="en-US" altLang="ko-KR" dirty="0"/>
            </a:br>
            <a:r>
              <a:rPr lang="ko-KR" altLang="en-US" dirty="0"/>
              <a:t>및 </a:t>
            </a:r>
            <a:br>
              <a:rPr lang="en-US" altLang="ko-KR" dirty="0"/>
            </a:br>
            <a:r>
              <a:rPr lang="ko-KR" altLang="en-US" dirty="0"/>
              <a:t>시각화 </a:t>
            </a:r>
          </a:p>
        </p:txBody>
      </p:sp>
    </p:spTree>
    <p:extLst>
      <p:ext uri="{BB962C8B-B14F-4D97-AF65-F5344CB8AC3E}">
        <p14:creationId xmlns:p14="http://schemas.microsoft.com/office/powerpoint/2010/main" val="353077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B6D42-A9DA-A6B9-708A-2011DDD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DF383-02B5-B626-3982-8FD036D78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400" dirty="0"/>
              <a:t>스타벅스 매장 </a:t>
            </a:r>
            <a:r>
              <a:rPr lang="en-US" altLang="ko-KR" sz="2400" dirty="0"/>
              <a:t>100m </a:t>
            </a:r>
            <a:r>
              <a:rPr lang="ko-KR" altLang="en-US" sz="2400" dirty="0"/>
              <a:t>이내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이디야</a:t>
            </a:r>
            <a:r>
              <a:rPr lang="ko-KR" altLang="en-US" sz="2400" dirty="0"/>
              <a:t> 매장이 있는 비율이 높은가</a:t>
            </a:r>
            <a:r>
              <a:rPr lang="en-US" altLang="ko-KR" sz="2400" dirty="0"/>
              <a:t>?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2000" dirty="0"/>
              <a:t>☞ </a:t>
            </a:r>
            <a:r>
              <a:rPr lang="en-US" altLang="ko-KR" sz="2000" dirty="0"/>
              <a:t>folium</a:t>
            </a:r>
            <a:r>
              <a:rPr lang="ko-KR" altLang="en-US" sz="2000" dirty="0"/>
              <a:t>의</a:t>
            </a:r>
            <a:r>
              <a:rPr lang="en-US" altLang="ko-KR" sz="2000" dirty="0"/>
              <a:t> marker</a:t>
            </a:r>
            <a:r>
              <a:rPr lang="ko-KR" altLang="en-US" sz="2000" dirty="0"/>
              <a:t>와 </a:t>
            </a:r>
            <a:r>
              <a:rPr lang="en-US" altLang="ko-KR" sz="2000" dirty="0"/>
              <a:t>circle</a:t>
            </a:r>
            <a:r>
              <a:rPr lang="ko-KR" altLang="en-US" sz="2000" dirty="0"/>
              <a:t>로 표기한 뒤 육안으로 확인</a:t>
            </a:r>
            <a:endParaRPr lang="en-US" altLang="ko-KR" sz="20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2000" dirty="0"/>
              <a:t>☞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100m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내의 매장 비율이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50%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를 넘길 경우 </a:t>
            </a:r>
            <a:r>
              <a:rPr lang="ko-KR" altLang="en-US" sz="2000" dirty="0"/>
              <a:t>주장이 타당하다 판단</a:t>
            </a:r>
            <a:r>
              <a:rPr lang="en-US" altLang="ko-KR" sz="2000" dirty="0"/>
              <a:t>.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2400" dirty="0"/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400" dirty="0"/>
              <a:t>스타벅스와 </a:t>
            </a:r>
            <a:r>
              <a:rPr lang="ko-KR" altLang="en-US" sz="2400" dirty="0" err="1"/>
              <a:t>이디야가</a:t>
            </a:r>
            <a:r>
              <a:rPr lang="ko-KR" altLang="en-US" sz="2400" dirty="0"/>
              <a:t> 각각의 전략에 맞게 입점하였는가</a:t>
            </a:r>
            <a:r>
              <a:rPr lang="en-US" altLang="ko-KR" sz="2400" dirty="0"/>
              <a:t>?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/>
              <a:t>Hub</a:t>
            </a:r>
            <a:r>
              <a:rPr lang="ko-KR" altLang="en-US" sz="2000" dirty="0"/>
              <a:t> </a:t>
            </a:r>
            <a:r>
              <a:rPr lang="en-US" altLang="ko-KR" sz="2000" dirty="0"/>
              <a:t>and</a:t>
            </a:r>
            <a:r>
              <a:rPr lang="ko-KR" altLang="en-US" sz="2000" dirty="0"/>
              <a:t> </a:t>
            </a:r>
            <a:r>
              <a:rPr lang="en-US" altLang="ko-KR" sz="2000" dirty="0"/>
              <a:t>Spoke(</a:t>
            </a:r>
            <a:r>
              <a:rPr lang="ko-KR" altLang="en-US" sz="2000" dirty="0"/>
              <a:t>스타벅스</a:t>
            </a:r>
            <a:r>
              <a:rPr lang="en-US" altLang="ko-KR" sz="2000" dirty="0"/>
              <a:t>)  &amp; Point-to-point(</a:t>
            </a:r>
            <a:r>
              <a:rPr lang="ko-KR" altLang="en-US" sz="2000" dirty="0" err="1"/>
              <a:t>이디야</a:t>
            </a:r>
            <a:r>
              <a:rPr lang="en-US" altLang="ko-KR" sz="2000" dirty="0"/>
              <a:t>)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/>
              <a:t>Main Street(</a:t>
            </a:r>
            <a:r>
              <a:rPr lang="ko-KR" altLang="en-US" sz="2000" dirty="0"/>
              <a:t>스타벅스</a:t>
            </a:r>
            <a:r>
              <a:rPr lang="en-US" altLang="ko-KR" sz="2000" dirty="0"/>
              <a:t>) &amp; Sub street (</a:t>
            </a:r>
            <a:r>
              <a:rPr lang="ko-KR" altLang="en-US" sz="2000" dirty="0" err="1"/>
              <a:t>이디야</a:t>
            </a:r>
            <a:r>
              <a:rPr lang="en-US" altLang="ko-KR" sz="2000" dirty="0"/>
              <a:t>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2000" dirty="0"/>
              <a:t>☞</a:t>
            </a:r>
            <a:r>
              <a:rPr lang="en-US" altLang="ko-KR" sz="2000" dirty="0"/>
              <a:t> </a:t>
            </a:r>
            <a:r>
              <a:rPr lang="ko-KR" altLang="en-US" sz="2000" dirty="0"/>
              <a:t>도로명주소 기준 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대로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로와 길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번길의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비율</a:t>
            </a:r>
            <a:r>
              <a:rPr lang="ko-KR" altLang="en-US" sz="2000" dirty="0"/>
              <a:t>을 통해 전략 실현 여부 확인</a:t>
            </a:r>
            <a:endParaRPr lang="en-US" altLang="ko-KR" sz="20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2000" dirty="0"/>
              <a:t>☞ 각자의 전략대로 입점했다면</a:t>
            </a:r>
            <a:r>
              <a:rPr lang="en-US" altLang="ko-KR" sz="2000" dirty="0"/>
              <a:t>, </a:t>
            </a:r>
            <a:r>
              <a:rPr lang="ko-KR" altLang="en-US" sz="2000" dirty="0"/>
              <a:t>입점 위치가 대체로 가깝지 않을 것이다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477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8D95A-C683-2765-9098-240D4DED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질문 </a:t>
            </a:r>
            <a:r>
              <a:rPr lang="en-US" altLang="ko-KR" dirty="0"/>
              <a:t>1:</a:t>
            </a:r>
            <a:r>
              <a:rPr lang="ko-KR" altLang="en-US" dirty="0"/>
              <a:t> </a:t>
            </a:r>
            <a:r>
              <a:rPr lang="en-US" altLang="ko-KR" dirty="0"/>
              <a:t>folium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311E3-A149-C7EE-7458-B024F1922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80139"/>
            <a:ext cx="5324669" cy="602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반경 </a:t>
            </a:r>
            <a:r>
              <a:rPr lang="en-US" altLang="ko-KR" dirty="0"/>
              <a:t>100m </a:t>
            </a:r>
            <a:r>
              <a:rPr lang="ko-KR" altLang="en-US" dirty="0"/>
              <a:t>내 </a:t>
            </a:r>
            <a:r>
              <a:rPr lang="ko-KR" altLang="en-US" dirty="0" err="1"/>
              <a:t>이디야</a:t>
            </a:r>
            <a:r>
              <a:rPr lang="ko-KR" altLang="en-US" dirty="0"/>
              <a:t> 점포목록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5532EC-59D7-7BBC-5F73-7C5A1802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108"/>
            <a:ext cx="4921388" cy="444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BAFA0A-BAF3-F5FA-2EBA-BED2EC84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59" y="2987884"/>
            <a:ext cx="1791246" cy="19957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6C123D-0594-A888-1213-523C2503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46" y="1640404"/>
            <a:ext cx="4179954" cy="50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5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D4B22-FD19-F8B5-0699-85EEE04B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질문 </a:t>
            </a:r>
            <a:r>
              <a:rPr lang="en-US" altLang="ko-KR" dirty="0"/>
              <a:t>1: choropleth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9C2B686-789B-76E9-F166-5DE5643C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727" y="1825625"/>
            <a:ext cx="4701073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색이 짙을수록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스타벅스 매장 반경 </a:t>
            </a:r>
            <a:r>
              <a:rPr lang="en-US" altLang="ko-KR" sz="2400" dirty="0"/>
              <a:t>100m </a:t>
            </a:r>
            <a:r>
              <a:rPr lang="ko-KR" altLang="en-US" sz="2400" dirty="0"/>
              <a:t>내 </a:t>
            </a:r>
            <a:br>
              <a:rPr lang="en-US" altLang="ko-KR" sz="2400" dirty="0"/>
            </a:br>
            <a:r>
              <a:rPr lang="ko-KR" altLang="en-US" sz="2400" dirty="0" err="1"/>
              <a:t>이디야</a:t>
            </a:r>
            <a:r>
              <a:rPr lang="ko-KR" altLang="en-US" sz="2400" dirty="0"/>
              <a:t> 매장 비율 ↑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최댓값</a:t>
            </a:r>
            <a:r>
              <a:rPr lang="en-US" altLang="ko-KR" dirty="0"/>
              <a:t> – </a:t>
            </a:r>
            <a:r>
              <a:rPr lang="ko-KR" altLang="en-US" dirty="0"/>
              <a:t>중구 </a:t>
            </a:r>
            <a:r>
              <a:rPr lang="en-US" altLang="ko-KR" dirty="0"/>
              <a:t>40%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최솟값 </a:t>
            </a:r>
            <a:r>
              <a:rPr lang="en-US" altLang="ko-KR" dirty="0"/>
              <a:t>– </a:t>
            </a:r>
            <a:r>
              <a:rPr lang="ko-KR" altLang="en-US" dirty="0"/>
              <a:t>도봉구 </a:t>
            </a:r>
            <a:r>
              <a:rPr lang="en-US" altLang="ko-KR" dirty="0"/>
              <a:t>0%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50%</a:t>
            </a:r>
            <a:r>
              <a:rPr lang="ko-KR" altLang="en-US" sz="2400" dirty="0"/>
              <a:t>를 넘는 구</a:t>
            </a:r>
            <a:r>
              <a:rPr lang="en-US" altLang="ko-KR" sz="2400" dirty="0"/>
              <a:t>: </a:t>
            </a:r>
            <a:r>
              <a:rPr lang="ko-KR" altLang="en-US" sz="2400" dirty="0"/>
              <a:t>없음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/>
              <a:t>⇒ </a:t>
            </a:r>
            <a:r>
              <a:rPr lang="ko-KR" altLang="en-US" sz="2400" b="1" dirty="0" err="1"/>
              <a:t>이디야가</a:t>
            </a:r>
            <a:r>
              <a:rPr lang="ko-KR" altLang="en-US" sz="2400" b="1" dirty="0"/>
              <a:t> 스타벅스의 </a:t>
            </a:r>
            <a:r>
              <a:rPr lang="ko-KR" altLang="en-US" sz="2400" b="1" dirty="0" err="1"/>
              <a:t>입점위치를</a:t>
            </a:r>
            <a:r>
              <a:rPr lang="ko-KR" altLang="en-US" sz="2400" b="1" dirty="0"/>
              <a:t> 따라 입점한다고 보기 어렵다</a:t>
            </a:r>
            <a:r>
              <a:rPr lang="en-US" altLang="ko-KR" sz="2400" b="1" dirty="0"/>
              <a:t>.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812AA6C2-C863-3B34-7CAA-92523D757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62" y="1825625"/>
            <a:ext cx="5022882" cy="4351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35DAEA-D596-381A-5537-4773846E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06" y="1948177"/>
            <a:ext cx="1133092" cy="2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7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D4B22-FD19-F8B5-0699-85EEE04B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질문 </a:t>
            </a:r>
            <a:r>
              <a:rPr lang="en-US" altLang="ko-KR" dirty="0"/>
              <a:t>2: </a:t>
            </a:r>
            <a:r>
              <a:rPr lang="ko-KR" altLang="en-US" dirty="0"/>
              <a:t>주소 구분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9C2B686-789B-76E9-F166-5DE5643C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727" y="1825625"/>
            <a:ext cx="4701073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각 브랜드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의 주소 호출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주소를 </a:t>
            </a:r>
            <a:r>
              <a:rPr lang="en-US" altLang="ko-KR" sz="2400" dirty="0"/>
              <a:t>split</a:t>
            </a:r>
            <a:r>
              <a:rPr lang="ko-KR" altLang="en-US" sz="2400" dirty="0"/>
              <a:t>한 </a:t>
            </a:r>
            <a:r>
              <a:rPr lang="en-US" altLang="ko-KR" sz="2400" dirty="0"/>
              <a:t>3</a:t>
            </a:r>
            <a:r>
              <a:rPr lang="ko-KR" altLang="en-US" sz="2400" dirty="0"/>
              <a:t>번째 어절</a:t>
            </a:r>
            <a:r>
              <a:rPr lang="en-US" altLang="ko-KR" sz="2400" dirty="0"/>
              <a:t>(index=2)</a:t>
            </a:r>
            <a:r>
              <a:rPr lang="ko-KR" altLang="en-US" sz="2400" dirty="0"/>
              <a:t>의 마지막 글자로 구분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 err="1"/>
              <a:t>hub_spoke</a:t>
            </a:r>
            <a:r>
              <a:rPr lang="en-US" altLang="ko-KR" sz="2400" dirty="0"/>
              <a:t>: </a:t>
            </a:r>
            <a:r>
              <a:rPr lang="ko-KR" altLang="en-US" sz="2400" dirty="0"/>
              <a:t>대로</a:t>
            </a:r>
            <a:r>
              <a:rPr lang="en-US" altLang="ko-KR" sz="2400" dirty="0"/>
              <a:t>/</a:t>
            </a:r>
            <a:r>
              <a:rPr lang="ko-KR" altLang="en-US" sz="2400" dirty="0"/>
              <a:t>로 비율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 err="1"/>
              <a:t>Point_point</a:t>
            </a:r>
            <a:r>
              <a:rPr lang="en-US" altLang="ko-KR" sz="2400" dirty="0"/>
              <a:t>: </a:t>
            </a:r>
            <a:r>
              <a:rPr lang="ko-KR" altLang="en-US" sz="2400" dirty="0"/>
              <a:t>길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번길</a:t>
            </a:r>
            <a:r>
              <a:rPr lang="ko-KR" altLang="en-US" sz="2400" dirty="0"/>
              <a:t> 비율</a:t>
            </a:r>
            <a:endParaRPr lang="en-US" altLang="ko-KR" sz="24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F90C33-5F76-99CD-2AFD-1B6EE2E7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692"/>
            <a:ext cx="5106113" cy="2781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98EC80-7D42-A43F-74C7-C679287E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63297"/>
            <a:ext cx="422016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ED2A-70FE-4AC6-8ABD-6E220BEC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질문 </a:t>
            </a:r>
            <a:r>
              <a:rPr lang="en-US" altLang="ko-KR" dirty="0"/>
              <a:t>2: </a:t>
            </a:r>
            <a:r>
              <a:rPr lang="ko-KR" altLang="en-US" dirty="0"/>
              <a:t>비율 별 시각화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87775E-6075-265F-4E90-3876A1CD7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74" y="1487722"/>
            <a:ext cx="4751574" cy="411408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FFC370-9B27-964F-3C04-E9E985BEE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" b="3948"/>
          <a:stretch/>
        </p:blipFill>
        <p:spPr>
          <a:xfrm>
            <a:off x="6700704" y="1487722"/>
            <a:ext cx="4843495" cy="4114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53C3B9-E85A-D21F-FEB8-B4FD2EA741B8}"/>
              </a:ext>
            </a:extLst>
          </p:cNvPr>
          <p:cNvSpPr txBox="1"/>
          <p:nvPr/>
        </p:nvSpPr>
        <p:spPr>
          <a:xfrm>
            <a:off x="905522" y="5841503"/>
            <a:ext cx="1064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이디야는</a:t>
            </a:r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길</a:t>
            </a:r>
            <a:r>
              <a:rPr lang="en-US" altLang="ko-KR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번길에</a:t>
            </a:r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위치한 매장 비율이 높고</a:t>
            </a:r>
            <a:r>
              <a:rPr lang="en-US" altLang="ko-KR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스타벅스는 대로</a:t>
            </a:r>
            <a:r>
              <a:rPr lang="en-US" altLang="ko-KR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로에 위치한 매장 비율이 높음</a:t>
            </a:r>
            <a:endParaRPr lang="en-US" altLang="ko-KR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각각의 전략이 적용된 구가 다르기 때문에 서로의 전략에 충실했다고 볼 수 있음</a:t>
            </a:r>
            <a:r>
              <a:rPr lang="en-US" altLang="ko-KR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ko-KR" altLang="en-US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86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71C0A-238D-C5BC-10CC-8BFD8301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방법과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A30DB-0D93-511D-C2B6-B87DDC26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955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/>
              <a:t>강의</a:t>
            </a:r>
            <a:endParaRPr lang="en-US" altLang="ko-KR" sz="2400" b="1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 dirty="0"/>
              <a:t>전체 매장 수 정리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 dirty="0"/>
              <a:t>matplotlib</a:t>
            </a:r>
            <a:r>
              <a:rPr lang="ko-KR" altLang="en-US" sz="2400" dirty="0"/>
              <a:t>을 활용한</a:t>
            </a:r>
            <a:br>
              <a:rPr lang="en-US" altLang="ko-KR" sz="2400" dirty="0"/>
            </a:br>
            <a:r>
              <a:rPr lang="ko-KR" altLang="en-US" sz="2400" dirty="0"/>
              <a:t>매장 비율 시각화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 dirty="0" err="1"/>
              <a:t>이디야</a:t>
            </a:r>
            <a:r>
              <a:rPr lang="ko-KR" altLang="en-US" sz="2400" dirty="0"/>
              <a:t> 매장</a:t>
            </a:r>
            <a:r>
              <a:rPr lang="en-US" altLang="ko-KR" sz="2400" dirty="0"/>
              <a:t>, </a:t>
            </a:r>
            <a:r>
              <a:rPr lang="ko-KR" altLang="en-US" sz="2400" dirty="0"/>
              <a:t>스타벅스 매장 </a:t>
            </a:r>
            <a:r>
              <a:rPr lang="en-US" altLang="ko-KR" sz="2400" dirty="0"/>
              <a:t>Marker </a:t>
            </a:r>
            <a:r>
              <a:rPr lang="ko-KR" altLang="en-US" sz="2400" dirty="0"/>
              <a:t>분포 육안으로 확인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BDC7173-63B6-86E1-A64C-33716AB19AF3}"/>
              </a:ext>
            </a:extLst>
          </p:cNvPr>
          <p:cNvSpPr txBox="1">
            <a:spLocks/>
          </p:cNvSpPr>
          <p:nvPr/>
        </p:nvSpPr>
        <p:spPr>
          <a:xfrm>
            <a:off x="6619042" y="1825625"/>
            <a:ext cx="50107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수행 과정</a:t>
            </a:r>
            <a:endParaRPr lang="en-US" altLang="ko-KR" sz="2400" b="1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반경 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100m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내 매장 유무 확인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Folium marker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circle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비교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겹치는 매장 육안으로 확인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주소 분석으로 입점 전략 확인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스타벅스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대로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로의 비율이 높아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이디야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길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번길의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비율이 높아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DBA9AEB5-648C-F111-21F5-94B9A1319BB6}"/>
              </a:ext>
            </a:extLst>
          </p:cNvPr>
          <p:cNvSpPr/>
          <p:nvPr/>
        </p:nvSpPr>
        <p:spPr>
          <a:xfrm>
            <a:off x="4963358" y="3359883"/>
            <a:ext cx="1372339" cy="641411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2DFD6-CE8A-234E-3642-997FE5A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포트폴리오 작성 시 덧붙일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44E46E-9385-3072-B28E-5F47CECE9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6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E7CF7-361D-A390-DC9B-0CDC7D37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2776"/>
            <a:ext cx="10515600" cy="3427574"/>
          </a:xfrm>
        </p:spPr>
        <p:txBody>
          <a:bodyPr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/>
              <a:t>데이터 수집 중</a:t>
            </a:r>
            <a:br>
              <a:rPr lang="en-US" altLang="ko-KR" sz="4000" dirty="0"/>
            </a:br>
            <a:r>
              <a:rPr lang="ko-KR" altLang="en-US" sz="4000" dirty="0"/>
              <a:t>겪은 어려움</a:t>
            </a:r>
            <a:br>
              <a:rPr lang="en-US" altLang="ko-KR" sz="4000" dirty="0"/>
            </a:br>
            <a:r>
              <a:rPr lang="en-US" altLang="ko-KR" sz="3200" dirty="0"/>
              <a:t>(+</a:t>
            </a:r>
            <a:r>
              <a:rPr lang="ko-KR" altLang="en-US" sz="3200" dirty="0"/>
              <a:t>해결 방법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73122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C83B8-8C4A-632E-250B-5F2D1F77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E95AD-544B-C6C8-791E-3672A11C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95327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/>
              <a:t>“</a:t>
            </a:r>
            <a:r>
              <a:rPr lang="ko-KR" altLang="en-US" dirty="0" err="1"/>
              <a:t>이디야가</a:t>
            </a:r>
            <a:r>
              <a:rPr lang="ko-KR" altLang="en-US" dirty="0"/>
              <a:t> 스타벅스에 가깝게 입점한다</a:t>
            </a:r>
            <a:r>
              <a:rPr lang="en-US" altLang="ko-KR" dirty="0"/>
              <a:t>”</a:t>
            </a:r>
            <a:r>
              <a:rPr lang="ko-KR" altLang="en-US" dirty="0"/>
              <a:t>는 주장에 대한 조사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수십 개의 자료 중 </a:t>
            </a:r>
            <a:r>
              <a:rPr lang="en-US" altLang="ko-KR" dirty="0"/>
              <a:t>2015~2022</a:t>
            </a:r>
            <a:r>
              <a:rPr lang="ko-KR" altLang="en-US" dirty="0"/>
              <a:t>년 기사 및 포스팅 </a:t>
            </a:r>
            <a:r>
              <a:rPr lang="en-US" altLang="ko-KR" dirty="0"/>
              <a:t>8</a:t>
            </a:r>
            <a:r>
              <a:rPr lang="ko-KR" altLang="en-US" dirty="0"/>
              <a:t>건 선정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54350B1-3CCD-86F9-8CA4-454B27AF8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746246"/>
              </p:ext>
            </p:extLst>
          </p:nvPr>
        </p:nvGraphicFramePr>
        <p:xfrm>
          <a:off x="1039128" y="3357976"/>
          <a:ext cx="10093470" cy="27297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046735">
                  <a:extLst>
                    <a:ext uri="{9D8B030D-6E8A-4147-A177-3AD203B41FA5}">
                      <a16:colId xmlns:a16="http://schemas.microsoft.com/office/drawing/2014/main" val="962753438"/>
                    </a:ext>
                  </a:extLst>
                </a:gridCol>
                <a:gridCol w="5046735">
                  <a:extLst>
                    <a:ext uri="{9D8B030D-6E8A-4147-A177-3AD203B41FA5}">
                      <a16:colId xmlns:a16="http://schemas.microsoft.com/office/drawing/2014/main" val="383852448"/>
                    </a:ext>
                  </a:extLst>
                </a:gridCol>
              </a:tblGrid>
              <a:tr h="4549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거짓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혹은 부분 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0417327"/>
                  </a:ext>
                </a:extLst>
              </a:tr>
              <a:tr h="45496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322715"/>
                  </a:ext>
                </a:extLst>
              </a:tr>
              <a:tr h="45496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47512"/>
                  </a:ext>
                </a:extLst>
              </a:tr>
              <a:tr h="45496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6385403"/>
                  </a:ext>
                </a:extLst>
              </a:tr>
              <a:tr h="45496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132644"/>
                  </a:ext>
                </a:extLst>
              </a:tr>
              <a:tr h="45496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080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163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C31E3-A749-8535-4B83-139C6F42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목표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6C67B-2BCA-AA3A-ED31-4DE60E104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스타벅스 매장 </a:t>
            </a:r>
            <a:r>
              <a:rPr lang="en-US" altLang="ko-KR" dirty="0"/>
              <a:t>100m </a:t>
            </a:r>
            <a:r>
              <a:rPr lang="ko-KR" altLang="en-US" dirty="0"/>
              <a:t>이내</a:t>
            </a:r>
            <a:r>
              <a:rPr lang="en-US" altLang="ko-KR" dirty="0"/>
              <a:t> </a:t>
            </a:r>
            <a:r>
              <a:rPr lang="ko-KR" altLang="en-US" dirty="0" err="1"/>
              <a:t>이디야</a:t>
            </a:r>
            <a:r>
              <a:rPr lang="ko-KR" altLang="en-US" dirty="0"/>
              <a:t> 매장이 많지 않다</a:t>
            </a:r>
            <a:r>
              <a:rPr lang="en-US" altLang="ko-KR" dirty="0"/>
              <a:t>.”</a:t>
            </a:r>
          </a:p>
          <a:p>
            <a:pPr marL="0" indent="0">
              <a:buNone/>
            </a:pPr>
            <a:r>
              <a:rPr lang="ko-KR" altLang="en-US" dirty="0"/>
              <a:t>   ☞ 스타벅스 매장 </a:t>
            </a:r>
            <a:r>
              <a:rPr lang="en-US" altLang="ko-KR" dirty="0"/>
              <a:t>100m </a:t>
            </a:r>
            <a:r>
              <a:rPr lang="ko-KR" altLang="en-US" dirty="0"/>
              <a:t>내의 </a:t>
            </a:r>
            <a:r>
              <a:rPr lang="ko-KR" altLang="en-US" dirty="0" err="1"/>
              <a:t>이디야</a:t>
            </a:r>
            <a:r>
              <a:rPr lang="ko-KR" altLang="en-US" dirty="0"/>
              <a:t> 매장 비율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스타벅스가 입점한 거리의 임대료가 부담스러운 편이다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Hub and Spoke Strategy vs.</a:t>
            </a:r>
            <a:r>
              <a:rPr lang="ko-KR" altLang="en-US" dirty="0"/>
              <a:t> </a:t>
            </a:r>
            <a:r>
              <a:rPr lang="en-US" altLang="ko-KR" dirty="0"/>
              <a:t>Point-to-Point Strategy</a:t>
            </a:r>
          </a:p>
          <a:p>
            <a:pPr marL="0" indent="0">
              <a:buNone/>
            </a:pPr>
            <a:r>
              <a:rPr lang="ko-KR" altLang="en-US" dirty="0"/>
              <a:t>   ☞ </a:t>
            </a:r>
          </a:p>
        </p:txBody>
      </p:sp>
    </p:spTree>
    <p:extLst>
      <p:ext uri="{BB962C8B-B14F-4D97-AF65-F5344CB8AC3E}">
        <p14:creationId xmlns:p14="http://schemas.microsoft.com/office/powerpoint/2010/main" val="3791592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E7CF7-361D-A390-DC9B-0CDC7D37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8355"/>
            <a:ext cx="10515600" cy="1039119"/>
          </a:xfrm>
        </p:spPr>
        <p:txBody>
          <a:bodyPr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/>
              <a:t>과제 수행 프로세스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E044-47A7-D4E0-2F8F-36F10583EAAC}"/>
              </a:ext>
            </a:extLst>
          </p:cNvPr>
          <p:cNvSpPr txBox="1"/>
          <p:nvPr/>
        </p:nvSpPr>
        <p:spPr>
          <a:xfrm>
            <a:off x="683581" y="2512380"/>
            <a:ext cx="36398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스타벅스</a:t>
            </a:r>
            <a:endParaRPr lang="en-US" altLang="ko-KR" sz="2400" dirty="0"/>
          </a:p>
          <a:p>
            <a:pPr algn="ctr"/>
            <a:r>
              <a:rPr lang="en-US" altLang="ko-KR" sz="2400" dirty="0"/>
              <a:t>&amp; </a:t>
            </a:r>
            <a:r>
              <a:rPr lang="ko-KR" altLang="en-US" sz="2400" dirty="0" err="1"/>
              <a:t>이디야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매장 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06C71-5F14-12C7-ACDD-5CF17BA649EF}"/>
              </a:ext>
            </a:extLst>
          </p:cNvPr>
          <p:cNvSpPr txBox="1"/>
          <p:nvPr/>
        </p:nvSpPr>
        <p:spPr>
          <a:xfrm>
            <a:off x="4897514" y="2512381"/>
            <a:ext cx="2396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분석 과제 </a:t>
            </a:r>
            <a:endParaRPr lang="en-US" altLang="ko-KR" sz="2400" dirty="0"/>
          </a:p>
          <a:p>
            <a:pPr algn="ctr"/>
            <a:r>
              <a:rPr lang="ko-KR" altLang="en-US" sz="2400" dirty="0"/>
              <a:t>자료 조사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↓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분석 목표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88D3A-06AD-9A90-7D81-A8AF2AD00606}"/>
              </a:ext>
            </a:extLst>
          </p:cNvPr>
          <p:cNvSpPr txBox="1"/>
          <p:nvPr/>
        </p:nvSpPr>
        <p:spPr>
          <a:xfrm>
            <a:off x="8552154" y="2512380"/>
            <a:ext cx="239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시각화 </a:t>
            </a:r>
            <a:endParaRPr lang="en-US" altLang="ko-KR" sz="2400" dirty="0"/>
          </a:p>
          <a:p>
            <a:pPr algn="ctr"/>
            <a:r>
              <a:rPr lang="ko-KR" altLang="en-US" sz="2400" dirty="0"/>
              <a:t>및 </a:t>
            </a:r>
            <a:endParaRPr lang="en-US" altLang="ko-KR" sz="2400" dirty="0"/>
          </a:p>
          <a:p>
            <a:pPr algn="ctr"/>
            <a:r>
              <a:rPr lang="ko-KR" altLang="en-US" sz="2400" dirty="0"/>
              <a:t>분석 진행</a:t>
            </a:r>
          </a:p>
        </p:txBody>
      </p:sp>
    </p:spTree>
    <p:extLst>
      <p:ext uri="{BB962C8B-B14F-4D97-AF65-F5344CB8AC3E}">
        <p14:creationId xmlns:p14="http://schemas.microsoft.com/office/powerpoint/2010/main" val="146953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880BA-7AD3-D049-B090-48FD6725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 및 피드백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39DFE-6599-00F0-2FFD-88530482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8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43C295E-48DF-CA87-3D35-0792A2C7EB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t="13948" r="14236" b="14593"/>
          <a:stretch/>
        </p:blipFill>
        <p:spPr bwMode="auto">
          <a:xfrm>
            <a:off x="3973419" y="1882835"/>
            <a:ext cx="251171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s | Starbucks Creative Expression">
            <a:extLst>
              <a:ext uri="{FF2B5EF4-FFF2-40B4-BE49-F238E27FC236}">
                <a16:creationId xmlns:a16="http://schemas.microsoft.com/office/drawing/2014/main" id="{8F71A2B0-9569-8953-4B78-B20007DEF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17" y="1882835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E308DC-977F-91C0-1564-4F4AE4C3B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63" y="2843745"/>
            <a:ext cx="8067674" cy="59818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 algn="ctr"/>
            <a:r>
              <a:rPr lang="ko-KR" altLang="en-US" sz="2800" dirty="0" err="1"/>
              <a:t>이디야는</a:t>
            </a:r>
            <a:r>
              <a:rPr lang="ko-KR" altLang="en-US" sz="2800" dirty="0"/>
              <a:t> 스타벅스의 입점 전략에 </a:t>
            </a:r>
            <a:r>
              <a:rPr lang="ko-KR" altLang="en-US" sz="2800" dirty="0" err="1"/>
              <a:t>무임승차한다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6" name="AutoShape 12" descr="Two People Talking Silhouette Stock Footage ~ Royalty Free Stock Videos |  Pond5">
            <a:extLst>
              <a:ext uri="{FF2B5EF4-FFF2-40B4-BE49-F238E27FC236}">
                <a16:creationId xmlns:a16="http://schemas.microsoft.com/office/drawing/2014/main" id="{B091CF3B-95E9-BEDB-BF97-7D941A280A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0" name="Picture 16" descr="Silhouette Group Of People Png, Transparent Png - kindpng">
            <a:extLst>
              <a:ext uri="{FF2B5EF4-FFF2-40B4-BE49-F238E27FC236}">
                <a16:creationId xmlns:a16="http://schemas.microsoft.com/office/drawing/2014/main" id="{AD14D41B-E993-C0D0-8913-A54F3C308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72" b="43656" l="5814" r="95000">
                        <a14:foregroundMark x1="7209" y1="35196" x2="9070" y2="25982"/>
                        <a14:foregroundMark x1="9070" y1="25982" x2="9070" y2="25982"/>
                        <a14:foregroundMark x1="11512" y1="37160" x2="14302" y2="26888"/>
                        <a14:foregroundMark x1="11977" y1="33686" x2="11977" y2="28248"/>
                        <a14:foregroundMark x1="16163" y1="34894" x2="24070" y2="25680"/>
                        <a14:foregroundMark x1="24070" y1="25680" x2="24651" y2="15408"/>
                        <a14:foregroundMark x1="24651" y1="15408" x2="24419" y2="15106"/>
                        <a14:foregroundMark x1="24884" y1="32024" x2="30000" y2="28097"/>
                        <a14:foregroundMark x1="6395" y1="37915" x2="5814" y2="28550"/>
                        <a14:foregroundMark x1="39767" y1="36405" x2="40814" y2="24622"/>
                        <a14:foregroundMark x1="40814" y1="24622" x2="40814" y2="24622"/>
                        <a14:foregroundMark x1="51395" y1="35196" x2="53488" y2="27644"/>
                        <a14:foregroundMark x1="62674" y1="34592" x2="64302" y2="24924"/>
                        <a14:foregroundMark x1="75814" y1="31118" x2="77558" y2="13142"/>
                        <a14:foregroundMark x1="77558" y1="13142" x2="77209" y2="10423"/>
                        <a14:foregroundMark x1="89419" y1="31873" x2="88488" y2="17221"/>
                        <a14:foregroundMark x1="88488" y1="17221" x2="87326" y2="15559"/>
                        <a14:foregroundMark x1="74767" y1="38520" x2="91279" y2="35801"/>
                        <a14:foregroundMark x1="91279" y1="35801" x2="92442" y2="35801"/>
                        <a14:foregroundMark x1="94302" y1="30967" x2="95116" y2="30363"/>
                        <a14:foregroundMark x1="53488" y1="20544" x2="52791" y2="24320"/>
                        <a14:foregroundMark x1="61395" y1="43656" x2="61395" y2="38218"/>
                        <a14:backgroundMark x1="29419" y1="33686" x2="29302" y2="34894"/>
                        <a14:backgroundMark x1="85698" y1="22356" x2="86047" y2="23263"/>
                        <a14:backgroundMark x1="70349" y1="37764" x2="70349" y2="38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0284"/>
          <a:stretch/>
        </p:blipFill>
        <p:spPr bwMode="auto">
          <a:xfrm>
            <a:off x="409758" y="5234959"/>
            <a:ext cx="6029325" cy="184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Silhouette Group Of People Png, Transparent Png - kindpng">
            <a:extLst>
              <a:ext uri="{FF2B5EF4-FFF2-40B4-BE49-F238E27FC236}">
                <a16:creationId xmlns:a16="http://schemas.microsoft.com/office/drawing/2014/main" id="{29E6189F-E62E-F80F-6ACA-6481C534A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72" b="43656" l="5814" r="95000">
                        <a14:foregroundMark x1="7209" y1="35196" x2="9070" y2="25982"/>
                        <a14:foregroundMark x1="9070" y1="25982" x2="9070" y2="25982"/>
                        <a14:foregroundMark x1="11512" y1="37160" x2="14302" y2="26888"/>
                        <a14:foregroundMark x1="11977" y1="33686" x2="11977" y2="28248"/>
                        <a14:foregroundMark x1="16163" y1="34894" x2="24070" y2="25680"/>
                        <a14:foregroundMark x1="24070" y1="25680" x2="24651" y2="15408"/>
                        <a14:foregroundMark x1="24651" y1="15408" x2="24419" y2="15106"/>
                        <a14:foregroundMark x1="24884" y1="32024" x2="30000" y2="28097"/>
                        <a14:foregroundMark x1="6395" y1="37915" x2="5814" y2="28550"/>
                        <a14:foregroundMark x1="39767" y1="36405" x2="40814" y2="24622"/>
                        <a14:foregroundMark x1="40814" y1="24622" x2="40814" y2="24622"/>
                        <a14:foregroundMark x1="51395" y1="35196" x2="53488" y2="27644"/>
                        <a14:foregroundMark x1="62674" y1="34592" x2="64302" y2="24924"/>
                        <a14:foregroundMark x1="75814" y1="31118" x2="77558" y2="13142"/>
                        <a14:foregroundMark x1="77558" y1="13142" x2="77209" y2="10423"/>
                        <a14:foregroundMark x1="89419" y1="31873" x2="88488" y2="17221"/>
                        <a14:foregroundMark x1="88488" y1="17221" x2="87326" y2="15559"/>
                        <a14:foregroundMark x1="74767" y1="38520" x2="91279" y2="35801"/>
                        <a14:foregroundMark x1="91279" y1="35801" x2="92442" y2="35801"/>
                        <a14:foregroundMark x1="94302" y1="30967" x2="95116" y2="30363"/>
                        <a14:foregroundMark x1="53488" y1="20544" x2="52791" y2="24320"/>
                        <a14:foregroundMark x1="61395" y1="43656" x2="61395" y2="38218"/>
                        <a14:backgroundMark x1="29419" y1="33686" x2="29302" y2="34894"/>
                        <a14:backgroundMark x1="85698" y1="22356" x2="86047" y2="23263"/>
                        <a14:backgroundMark x1="70349" y1="37764" x2="70349" y2="38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0284"/>
          <a:stretch/>
        </p:blipFill>
        <p:spPr bwMode="auto">
          <a:xfrm>
            <a:off x="5752917" y="5234959"/>
            <a:ext cx="6029325" cy="184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9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D3AA0-A465-7B25-F874-6D9911FC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매장 데이터 수집 </a:t>
            </a:r>
            <a:r>
              <a:rPr lang="en-US" altLang="ko-KR" sz="4000" dirty="0"/>
              <a:t>- </a:t>
            </a:r>
            <a:r>
              <a:rPr lang="ko-KR" altLang="en-US" sz="4000" dirty="0"/>
              <a:t>스타벅스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B2C43-F661-C8B6-66F9-EF2660F88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dirty="0"/>
              <a:t>Selenium </a:t>
            </a:r>
            <a:r>
              <a:rPr lang="ko-KR" altLang="en-US" sz="2400" dirty="0"/>
              <a:t>사용 →</a:t>
            </a:r>
            <a:r>
              <a:rPr lang="en-US" altLang="ko-KR" sz="2400" dirty="0"/>
              <a:t> 2</a:t>
            </a:r>
            <a:r>
              <a:rPr lang="ko-KR" altLang="en-US" sz="2400" dirty="0"/>
              <a:t>가지 예외 반복 발생</a:t>
            </a: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ElementNotInteractable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en-US" altLang="ko-KR" sz="2400" dirty="0"/>
              <a:t>Exception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동적 페이지 </a:t>
            </a:r>
            <a:r>
              <a:rPr lang="en-US" altLang="ko-KR" sz="1800" dirty="0"/>
              <a:t>– </a:t>
            </a:r>
            <a:r>
              <a:rPr lang="ko-KR" altLang="en-US" sz="1800" dirty="0"/>
              <a:t>화면에 객체가 보여야 명령을 내릴 수 있음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dirty="0"/>
              <a:t>⇒ </a:t>
            </a:r>
            <a:r>
              <a:rPr lang="en-US" altLang="ko-KR" sz="1800" dirty="0" err="1"/>
              <a:t>ActionChains</a:t>
            </a:r>
            <a:r>
              <a:rPr lang="en-US" altLang="ko-KR" sz="1800" dirty="0"/>
              <a:t> </a:t>
            </a:r>
            <a:r>
              <a:rPr lang="ko-KR" altLang="en-US" sz="1800" dirty="0"/>
              <a:t>활용</a:t>
            </a:r>
            <a:r>
              <a:rPr lang="en-US" altLang="ko-KR" sz="1800" dirty="0"/>
              <a:t>, </a:t>
            </a:r>
            <a:r>
              <a:rPr lang="ko-KR" altLang="en-US" sz="1800" dirty="0"/>
              <a:t>객체까지 이동 후 진행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en-US" altLang="ko-KR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StaleElementReference</a:t>
            </a:r>
            <a:r>
              <a:rPr lang="en-US" altLang="ko-KR" sz="2400" dirty="0"/>
              <a:t> Exception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업데이트</a:t>
            </a:r>
            <a:r>
              <a:rPr lang="en-US" altLang="ko-KR" sz="1800" dirty="0"/>
              <a:t>, </a:t>
            </a:r>
            <a:r>
              <a:rPr lang="ko-KR" altLang="en-US" sz="1800" dirty="0"/>
              <a:t>이동</a:t>
            </a:r>
            <a:r>
              <a:rPr lang="en-US" altLang="ko-KR" sz="1800" dirty="0"/>
              <a:t>, </a:t>
            </a:r>
            <a:r>
              <a:rPr lang="ko-KR" altLang="en-US" sz="1800" dirty="0"/>
              <a:t>새로 고침 발생 시 기존에 정의한 변수 </a:t>
            </a:r>
            <a:r>
              <a:rPr lang="ko-KR" altLang="en-US" sz="1800" dirty="0" err="1"/>
              <a:t>미작동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dirty="0"/>
              <a:t>⇒ 필요 단계에서 </a:t>
            </a:r>
            <a:r>
              <a:rPr lang="en-US" altLang="ko-KR" sz="1800" dirty="0"/>
              <a:t>driver </a:t>
            </a:r>
            <a:r>
              <a:rPr lang="ko-KR" altLang="en-US" sz="1800" dirty="0"/>
              <a:t>변수 재정의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901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9DED021-D168-5CC1-C011-DA0DCE50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8699"/>
            <a:ext cx="10515600" cy="13382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Line6</a:t>
            </a:r>
            <a:r>
              <a:rPr lang="en-US" altLang="ko-KR" sz="2200" dirty="0"/>
              <a:t> </a:t>
            </a:r>
            <a:r>
              <a:rPr lang="ko-KR" altLang="en-US" sz="2200" dirty="0"/>
              <a:t>페이지 변화에 따른 </a:t>
            </a:r>
            <a:r>
              <a:rPr lang="en-US" altLang="ko-KR" sz="2200" dirty="0"/>
              <a:t>driver </a:t>
            </a:r>
            <a:r>
              <a:rPr lang="ko-KR" altLang="en-US" sz="2200" dirty="0"/>
              <a:t>변수 정의</a:t>
            </a:r>
            <a:endParaRPr lang="en-US" altLang="ko-KR" sz="22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Line8</a:t>
            </a:r>
            <a:r>
              <a:rPr lang="en-US" altLang="ko-KR" sz="2200" dirty="0"/>
              <a:t> </a:t>
            </a:r>
            <a:r>
              <a:rPr lang="en-US" altLang="ko-KR" sz="2200" dirty="0" err="1"/>
              <a:t>ActionChains</a:t>
            </a:r>
            <a:r>
              <a:rPr lang="en-US" altLang="ko-KR" sz="2200" dirty="0"/>
              <a:t>().</a:t>
            </a:r>
            <a:r>
              <a:rPr lang="en-US" altLang="ko-KR" sz="2200" dirty="0" err="1"/>
              <a:t>move_to_element</a:t>
            </a:r>
            <a:r>
              <a:rPr lang="en-US" altLang="ko-KR" sz="2200" dirty="0"/>
              <a:t>()</a:t>
            </a:r>
            <a:r>
              <a:rPr lang="ko-KR" altLang="en-US" sz="2200" dirty="0"/>
              <a:t>를 통한 객체 접근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2A8C9-4A72-3322-0DDE-E0B133FD2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r="2920"/>
          <a:stretch/>
        </p:blipFill>
        <p:spPr>
          <a:xfrm>
            <a:off x="838200" y="927100"/>
            <a:ext cx="10401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7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D3AA0-A465-7B25-F874-6D9911FC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매장 데이터 수집 </a:t>
            </a:r>
            <a:r>
              <a:rPr lang="en-US" altLang="ko-KR" sz="4000" dirty="0"/>
              <a:t>- </a:t>
            </a:r>
            <a:r>
              <a:rPr lang="ko-KR" altLang="en-US" sz="4000" dirty="0" err="1"/>
              <a:t>이디야</a:t>
            </a:r>
            <a:endParaRPr lang="ko-KR" altLang="en-US" sz="40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32FB0D-5BB7-860E-1869-49AD6056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“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검색 결과가 너무 많습니다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범위를 좁혀 주시기 바랍니다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.“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강서구 </a:t>
            </a:r>
            <a:r>
              <a:rPr lang="en-US" altLang="ko-KR" sz="1800" dirty="0"/>
              <a:t>(</a:t>
            </a:r>
            <a:r>
              <a:rPr lang="ko-KR" altLang="en-US" sz="1800" dirty="0"/>
              <a:t>서울 </a:t>
            </a:r>
            <a:r>
              <a:rPr lang="en-US" altLang="ko-KR" sz="1800" dirty="0"/>
              <a:t>/ </a:t>
            </a:r>
            <a:r>
              <a:rPr lang="ko-KR" altLang="en-US" sz="1800" dirty="0"/>
              <a:t>부산</a:t>
            </a:r>
            <a:r>
              <a:rPr lang="en-US" altLang="ko-KR" sz="1800" dirty="0"/>
              <a:t>) &amp; </a:t>
            </a:r>
            <a:r>
              <a:rPr lang="ko-KR" altLang="en-US" sz="1800" dirty="0"/>
              <a:t>중구 </a:t>
            </a:r>
            <a:r>
              <a:rPr lang="en-US" altLang="ko-KR" sz="1800" dirty="0"/>
              <a:t>(</a:t>
            </a:r>
            <a:r>
              <a:rPr lang="ko-KR" altLang="en-US" sz="1800" dirty="0"/>
              <a:t>서울 </a:t>
            </a:r>
            <a:r>
              <a:rPr lang="en-US" altLang="ko-KR" sz="1800" dirty="0"/>
              <a:t>/ </a:t>
            </a:r>
            <a:r>
              <a:rPr lang="ko-KR" altLang="en-US" sz="1800" dirty="0"/>
              <a:t>인천 </a:t>
            </a:r>
            <a:r>
              <a:rPr lang="en-US" altLang="ko-KR" sz="1800" dirty="0"/>
              <a:t>/ </a:t>
            </a:r>
            <a:r>
              <a:rPr lang="ko-KR" altLang="en-US" sz="1800" dirty="0"/>
              <a:t>대전 </a:t>
            </a:r>
            <a:r>
              <a:rPr lang="en-US" altLang="ko-KR" sz="1800" dirty="0"/>
              <a:t>/ </a:t>
            </a:r>
            <a:r>
              <a:rPr lang="ko-KR" altLang="en-US" sz="1800" dirty="0"/>
              <a:t>대구 </a:t>
            </a:r>
            <a:r>
              <a:rPr lang="en-US" altLang="ko-KR" sz="1800" dirty="0"/>
              <a:t>/ </a:t>
            </a:r>
            <a:r>
              <a:rPr lang="ko-KR" altLang="en-US" sz="1800" dirty="0"/>
              <a:t>울산</a:t>
            </a:r>
            <a:r>
              <a:rPr lang="en-US" altLang="ko-KR" sz="1800" dirty="0"/>
              <a:t> / </a:t>
            </a:r>
            <a:r>
              <a:rPr lang="ko-KR" altLang="en-US" sz="1800" dirty="0"/>
              <a:t>부산</a:t>
            </a:r>
            <a:r>
              <a:rPr lang="en-US" altLang="ko-KR" sz="1800" dirty="0"/>
              <a:t>)</a:t>
            </a:r>
            <a:r>
              <a:rPr lang="ko-KR" altLang="en-US" sz="1800" dirty="0"/>
              <a:t> 등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같은 이름의 구가 여러 도시에 존재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dirty="0"/>
              <a:t>⇒ </a:t>
            </a:r>
            <a:r>
              <a:rPr lang="en-US" altLang="ko-KR" sz="1800" dirty="0"/>
              <a:t>“</a:t>
            </a:r>
            <a:r>
              <a:rPr lang="ko-KR" altLang="en-US" sz="1800" dirty="0"/>
              <a:t>서울 </a:t>
            </a:r>
            <a:r>
              <a:rPr lang="en-US" altLang="ko-KR" sz="1800" dirty="0"/>
              <a:t>OO</a:t>
            </a:r>
            <a:r>
              <a:rPr lang="ko-KR" altLang="en-US" sz="1800" dirty="0"/>
              <a:t>구</a:t>
            </a:r>
            <a:r>
              <a:rPr lang="en-US" altLang="ko-KR" sz="1800" dirty="0"/>
              <a:t>”</a:t>
            </a:r>
            <a:r>
              <a:rPr lang="ko-KR" altLang="en-US" sz="1800" dirty="0"/>
              <a:t>로 검색단위 좁히기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“~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동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까지만 표시되는 매장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도로명 주소가 등록되지 않아 </a:t>
            </a:r>
            <a:r>
              <a:rPr lang="en-US" altLang="ko-KR" sz="1800" dirty="0"/>
              <a:t>“~</a:t>
            </a:r>
            <a:r>
              <a:rPr lang="ko-KR" altLang="en-US" sz="1800" dirty="0"/>
              <a:t>동</a:t>
            </a:r>
            <a:r>
              <a:rPr lang="en-US" altLang="ko-KR" sz="1800" dirty="0"/>
              <a:t>”</a:t>
            </a:r>
            <a:r>
              <a:rPr lang="ko-KR" altLang="en-US" sz="1800" dirty="0"/>
              <a:t>까지만 표기된 매장 존재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dirty="0"/>
              <a:t>⇒ 매장 정보 클릭해 상세 주소 가져오기</a:t>
            </a:r>
          </a:p>
        </p:txBody>
      </p:sp>
    </p:spTree>
    <p:extLst>
      <p:ext uri="{BB962C8B-B14F-4D97-AF65-F5344CB8AC3E}">
        <p14:creationId xmlns:p14="http://schemas.microsoft.com/office/powerpoint/2010/main" val="331078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9DED021-D168-5CC1-C011-DA0DCE50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8699"/>
            <a:ext cx="10515600" cy="133826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/>
              <a:t>서울</a:t>
            </a:r>
            <a:r>
              <a:rPr lang="en-US" altLang="ko-KR" sz="2000" dirty="0"/>
              <a:t>’ + </a:t>
            </a:r>
            <a:r>
              <a:rPr lang="en-US" altLang="ko-KR" sz="2000" dirty="0" err="1"/>
              <a:t>gu</a:t>
            </a:r>
            <a:r>
              <a:rPr lang="en-US" altLang="ko-KR" sz="2000" dirty="0"/>
              <a:t>(</a:t>
            </a:r>
            <a:r>
              <a:rPr lang="ko-KR" altLang="en-US" sz="2000" dirty="0"/>
              <a:t>구 이름</a:t>
            </a:r>
            <a:r>
              <a:rPr lang="en-US" altLang="ko-KR" sz="2000" dirty="0"/>
              <a:t>)</a:t>
            </a:r>
            <a:r>
              <a:rPr lang="ko-KR" altLang="en-US" sz="2000" dirty="0"/>
              <a:t>로 범위 좁히기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039850-E9C8-2BBE-DF65-D43CFCF6A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/>
          <a:stretch/>
        </p:blipFill>
        <p:spPr>
          <a:xfrm>
            <a:off x="2530474" y="1248713"/>
            <a:ext cx="7131052" cy="349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9DED021-D168-5CC1-C011-DA0DCE50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100" y="1709737"/>
            <a:ext cx="4724400" cy="13382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Line16</a:t>
            </a:r>
            <a:r>
              <a:rPr lang="ko-KR" altLang="en-US" sz="2000" dirty="0"/>
              <a:t> 상세주소 호출 함수</a:t>
            </a:r>
            <a:endParaRPr lang="en-US" altLang="ko-KR" sz="2000" dirty="0"/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1A2BFA-F646-36FA-F342-72245D40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3401"/>
            <a:ext cx="6253840" cy="2514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744AD7-B2B0-21E3-62CF-1F5AF46E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429000"/>
            <a:ext cx="7477125" cy="3238500"/>
          </a:xfrm>
          <a:prstGeom prst="rect">
            <a:avLst/>
          </a:prstGeom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48263B5A-8E99-C5F8-FC09-BEB001E5819E}"/>
              </a:ext>
            </a:extLst>
          </p:cNvPr>
          <p:cNvSpPr txBox="1">
            <a:spLocks/>
          </p:cNvSpPr>
          <p:nvPr/>
        </p:nvSpPr>
        <p:spPr>
          <a:xfrm>
            <a:off x="8267700" y="3429000"/>
            <a:ext cx="3606800" cy="323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st_info_btn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상세정보 버튼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dd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지번주소 포함 객체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pop_close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상세정보 창 닫기 버튼</a:t>
            </a:r>
          </a:p>
        </p:txBody>
      </p:sp>
    </p:spTree>
    <p:extLst>
      <p:ext uri="{BB962C8B-B14F-4D97-AF65-F5344CB8AC3E}">
        <p14:creationId xmlns:p14="http://schemas.microsoft.com/office/powerpoint/2010/main" val="347776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90630-9317-157B-1AE8-5750CFCE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매장 지리 좌표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57365-3195-A14B-0C10-2AD3730C5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ko-KR" altLang="en-US" sz="2400" dirty="0"/>
              <a:t>위도</a:t>
            </a:r>
            <a:r>
              <a:rPr lang="en-US" altLang="ko-KR" sz="2400" dirty="0"/>
              <a:t>, </a:t>
            </a:r>
            <a:r>
              <a:rPr lang="ko-KR" altLang="en-US" sz="2400" dirty="0"/>
              <a:t>경도를 </a:t>
            </a:r>
            <a:r>
              <a:rPr lang="ko-KR" altLang="en-US" sz="2400" dirty="0" err="1"/>
              <a:t>미반환하는</a:t>
            </a:r>
            <a:r>
              <a:rPr lang="ko-KR" altLang="en-US" sz="2400" dirty="0"/>
              <a:t> 일부 매장들</a:t>
            </a:r>
            <a:r>
              <a:rPr lang="en-US" altLang="ko-KR" sz="2400" dirty="0"/>
              <a:t>(geocode)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건물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이름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동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호수까지의 자세한 주소로 인해 호출 불가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첫번째 호출 시 공백으로 대체 </a:t>
            </a:r>
            <a:r>
              <a:rPr lang="en-US" altLang="ko-KR" sz="2000" dirty="0"/>
              <a:t>(</a:t>
            </a:r>
            <a:r>
              <a:rPr lang="ko-KR" altLang="en-US" sz="2000" dirty="0"/>
              <a:t>지리 정보 값 호출 불가</a:t>
            </a:r>
            <a:r>
              <a:rPr lang="en-US" altLang="ko-KR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주소를 건물번호 범위까지 축소 </a:t>
            </a:r>
            <a:r>
              <a:rPr lang="en-US" altLang="ko-KR" sz="2000" dirty="0"/>
              <a:t>(</a:t>
            </a:r>
            <a:r>
              <a:rPr lang="ko-KR" altLang="en-US" sz="2000" dirty="0"/>
              <a:t>이상 데이터 수정</a:t>
            </a:r>
            <a:r>
              <a:rPr lang="en-US" altLang="ko-KR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해당 주소의 위도</a:t>
            </a:r>
            <a:r>
              <a:rPr lang="en-US" altLang="ko-KR" sz="2000" dirty="0"/>
              <a:t>, </a:t>
            </a:r>
            <a:r>
              <a:rPr lang="ko-KR" altLang="en-US" sz="2000" dirty="0"/>
              <a:t>경도 정보 호출 </a:t>
            </a:r>
            <a:r>
              <a:rPr lang="en-US" altLang="ko-KR" sz="2000" dirty="0"/>
              <a:t>(</a:t>
            </a:r>
            <a:r>
              <a:rPr lang="ko-KR" altLang="en-US" sz="2000" dirty="0"/>
              <a:t>데이터 업데이트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79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9DED021-D168-5CC1-C011-DA0DCE50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02199"/>
            <a:ext cx="10515600" cy="13382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line7~line14 </a:t>
            </a:r>
            <a:r>
              <a:rPr lang="ko-KR" altLang="en-US" sz="2000" dirty="0"/>
              <a:t>호출 불가시 예외처리가 되므로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try, except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구문 사용</a:t>
            </a:r>
            <a:endParaRPr lang="en-US" altLang="ko-K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Line12~14 </a:t>
            </a:r>
            <a:r>
              <a:rPr lang="ko-KR" altLang="en-US" sz="2000" dirty="0"/>
              <a:t>호출 불가능한 경우 공백으로 대체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1A75E2-E50C-9B6F-0DC1-65A77F6B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101"/>
            <a:ext cx="10467240" cy="42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3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804</Words>
  <Application>Microsoft Office PowerPoint</Application>
  <PresentationFormat>와이드스크린</PresentationFormat>
  <Paragraphs>139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KoPubWorld돋움체 Medium</vt:lpstr>
      <vt:lpstr>KoPubWorld돋움체_Pro Bold</vt:lpstr>
      <vt:lpstr>Arial</vt:lpstr>
      <vt:lpstr>맑은 고딕</vt:lpstr>
      <vt:lpstr>Office 테마</vt:lpstr>
      <vt:lpstr>EDA 프로젝트 1 리뷰</vt:lpstr>
      <vt:lpstr>데이터 수집 중 겪은 어려움 (+해결 방법)</vt:lpstr>
      <vt:lpstr>1. 매장 데이터 수집 - 스타벅스</vt:lpstr>
      <vt:lpstr>PowerPoint 프레젠테이션</vt:lpstr>
      <vt:lpstr>2. 매장 데이터 수집 - 이디야</vt:lpstr>
      <vt:lpstr>PowerPoint 프레젠테이션</vt:lpstr>
      <vt:lpstr>PowerPoint 프레젠테이션</vt:lpstr>
      <vt:lpstr>3. 매장 지리 좌표 입력</vt:lpstr>
      <vt:lpstr>PowerPoint 프레젠테이션</vt:lpstr>
      <vt:lpstr>PowerPoint 프레젠테이션</vt:lpstr>
      <vt:lpstr>강의 방법과 비교</vt:lpstr>
      <vt:lpstr>데이터 분석  및  시각화 </vt:lpstr>
      <vt:lpstr>1. 분석 질문</vt:lpstr>
      <vt:lpstr>2. 분석 질문 1: folium</vt:lpstr>
      <vt:lpstr>2. 분석 질문 1: choropleth</vt:lpstr>
      <vt:lpstr>3. 분석 질문 2: 주소 구분</vt:lpstr>
      <vt:lpstr>3. 분석 질문 2: 비율 별 시각화</vt:lpstr>
      <vt:lpstr>강의 방법과 비교</vt:lpstr>
      <vt:lpstr>추후 포트폴리오 작성 시 덧붙일 내용</vt:lpstr>
      <vt:lpstr>자료 조사</vt:lpstr>
      <vt:lpstr>분석 목표 설정</vt:lpstr>
      <vt:lpstr>과제 수행 프로세스</vt:lpstr>
      <vt:lpstr>결론 및 피드백</vt:lpstr>
      <vt:lpstr>이디야는 스타벅스의 입점 전략에 무임승차한다?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프로젝트 [1] 리뷰</dc:title>
  <dc:creator>김재환</dc:creator>
  <cp:lastModifiedBy>김재환</cp:lastModifiedBy>
  <cp:revision>1</cp:revision>
  <dcterms:created xsi:type="dcterms:W3CDTF">2022-10-27T23:39:44Z</dcterms:created>
  <dcterms:modified xsi:type="dcterms:W3CDTF">2022-10-28T15:00:53Z</dcterms:modified>
</cp:coreProperties>
</file>